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notesMasterIdLst>
    <p:notesMasterId r:id="rId37"/>
  </p:notesMasterIdLst>
  <p:sldIdLst>
    <p:sldId id="256" r:id="rId2"/>
    <p:sldId id="261" r:id="rId3"/>
    <p:sldId id="260" r:id="rId4"/>
    <p:sldId id="284" r:id="rId5"/>
    <p:sldId id="258" r:id="rId6"/>
    <p:sldId id="267" r:id="rId7"/>
    <p:sldId id="266" r:id="rId8"/>
    <p:sldId id="265" r:id="rId9"/>
    <p:sldId id="269" r:id="rId10"/>
    <p:sldId id="268" r:id="rId11"/>
    <p:sldId id="270" r:id="rId12"/>
    <p:sldId id="271" r:id="rId13"/>
    <p:sldId id="278" r:id="rId14"/>
    <p:sldId id="312" r:id="rId15"/>
    <p:sldId id="280" r:id="rId16"/>
    <p:sldId id="291" r:id="rId17"/>
    <p:sldId id="292" r:id="rId18"/>
    <p:sldId id="293" r:id="rId19"/>
    <p:sldId id="294" r:id="rId20"/>
    <p:sldId id="295" r:id="rId21"/>
    <p:sldId id="323" r:id="rId22"/>
    <p:sldId id="314" r:id="rId23"/>
    <p:sldId id="296" r:id="rId24"/>
    <p:sldId id="321" r:id="rId25"/>
    <p:sldId id="315" r:id="rId26"/>
    <p:sldId id="316" r:id="rId27"/>
    <p:sldId id="318" r:id="rId28"/>
    <p:sldId id="302" r:id="rId29"/>
    <p:sldId id="301" r:id="rId30"/>
    <p:sldId id="303" r:id="rId31"/>
    <p:sldId id="305" r:id="rId32"/>
    <p:sldId id="304" r:id="rId33"/>
    <p:sldId id="322" r:id="rId34"/>
    <p:sldId id="306" r:id="rId35"/>
    <p:sldId id="30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DE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349EB8-51AB-41A9-A9C9-C1A1E63B8D16}" v="5406" dt="2018-12-05T01:41:30.324"/>
    <p1510:client id="{53FEC0D3-1DD4-41C3-C3C3-AEDD3AFF46EE}" v="135" dt="2018-12-04T04:19:16.450"/>
    <p1510:client id="{9D71057D-911A-2018-4C4F-92F4095BC5B7}" v="27" dt="2018-12-05T02:53:43.154"/>
    <p1510:client id="{DD8B9B05-D044-282E-E9E8-BB300A5D54FB}" v="6" dt="2018-12-05T03:07:03.5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onye, Kingsley N" userId="S::knasonye@umes.edu::a5aa88e8-3cc8-4404-a353-fb00d898a609" providerId="AD" clId="Web-{74843B02-4CDF-E62F-8682-96924D91E9EC}"/>
    <pc:docChg chg="modSld">
      <pc:chgData name="Asonye, Kingsley N" userId="S::knasonye@umes.edu::a5aa88e8-3cc8-4404-a353-fb00d898a609" providerId="AD" clId="Web-{74843B02-4CDF-E62F-8682-96924D91E9EC}" dt="2018-11-27T06:40:38.898" v="24" actId="20577"/>
      <pc:docMkLst>
        <pc:docMk/>
      </pc:docMkLst>
      <pc:sldChg chg="modSp">
        <pc:chgData name="Asonye, Kingsley N" userId="S::knasonye@umes.edu::a5aa88e8-3cc8-4404-a353-fb00d898a609" providerId="AD" clId="Web-{74843B02-4CDF-E62F-8682-96924D91E9EC}" dt="2018-11-27T06:40:38.898" v="24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74843B02-4CDF-E62F-8682-96924D91E9EC}" dt="2018-11-27T06:40:38.898" v="24" actId="20577"/>
          <ac:spMkLst>
            <pc:docMk/>
            <pc:sldMk cId="3574684497" sldId="269"/>
            <ac:spMk id="3" creationId="{4784CC6E-11A4-407F-93D6-8AB354080842}"/>
          </ac:spMkLst>
        </pc:spChg>
      </pc:sldChg>
    </pc:docChg>
  </pc:docChgLst>
  <pc:docChgLst>
    <pc:chgData name="Asonye, Kingsley N" userId="S::knasonye@umes.edu::a5aa88e8-3cc8-4404-a353-fb00d898a609" providerId="AD" clId="Web-{6A5A83C2-F940-BC5F-330D-27D82DDFC9DD}"/>
    <pc:docChg chg="addSld delSld modSld sldOrd">
      <pc:chgData name="Asonye, Kingsley N" userId="S::knasonye@umes.edu::a5aa88e8-3cc8-4404-a353-fb00d898a609" providerId="AD" clId="Web-{6A5A83C2-F940-BC5F-330D-27D82DDFC9DD}" dt="2018-12-01T23:04:02.636" v="1374" actId="1076"/>
      <pc:docMkLst>
        <pc:docMk/>
      </pc:docMkLst>
      <pc:sldChg chg="addSp delSp modSp">
        <pc:chgData name="Asonye, Kingsley N" userId="S::knasonye@umes.edu::a5aa88e8-3cc8-4404-a353-fb00d898a609" providerId="AD" clId="Web-{6A5A83C2-F940-BC5F-330D-27D82DDFC9DD}" dt="2018-12-01T22:09:50.974" v="717" actId="1076"/>
        <pc:sldMkLst>
          <pc:docMk/>
          <pc:sldMk cId="2705726920" sldId="296"/>
        </pc:sldMkLst>
        <pc:spChg chg="add del mod">
          <ac:chgData name="Asonye, Kingsley N" userId="S::knasonye@umes.edu::a5aa88e8-3cc8-4404-a353-fb00d898a609" providerId="AD" clId="Web-{6A5A83C2-F940-BC5F-330D-27D82DDFC9DD}" dt="2018-12-01T22:09:25.192" v="710"/>
          <ac:spMkLst>
            <pc:docMk/>
            <pc:sldMk cId="2705726920" sldId="296"/>
            <ac:spMk id="6" creationId="{D375D518-DA70-4464-A71D-E3C041990617}"/>
          </ac:spMkLst>
        </pc:spChg>
        <pc:spChg chg="mod">
          <ac:chgData name="Asonye, Kingsley N" userId="S::knasonye@umes.edu::a5aa88e8-3cc8-4404-a353-fb00d898a609" providerId="AD" clId="Web-{6A5A83C2-F940-BC5F-330D-27D82DDFC9DD}" dt="2018-12-01T22:08:35.828" v="706" actId="20577"/>
          <ac:spMkLst>
            <pc:docMk/>
            <pc:sldMk cId="2705726920" sldId="296"/>
            <ac:spMk id="9" creationId="{B83DBE9E-BDA9-40CD-8C32-7F4AA8A78B87}"/>
          </ac:spMkLst>
        </pc:spChg>
        <pc:picChg chg="del">
          <ac:chgData name="Asonye, Kingsley N" userId="S::knasonye@umes.edu::a5aa88e8-3cc8-4404-a353-fb00d898a609" providerId="AD" clId="Web-{6A5A83C2-F940-BC5F-330D-27D82DDFC9DD}" dt="2018-12-01T22:09:21.926" v="709"/>
          <ac:picMkLst>
            <pc:docMk/>
            <pc:sldMk cId="2705726920" sldId="296"/>
            <ac:picMk id="4" creationId="{FB40D1BF-A848-49ED-BB1E-97A69F1AF660}"/>
          </ac:picMkLst>
        </pc:picChg>
        <pc:picChg chg="add mod ord modCrop">
          <ac:chgData name="Asonye, Kingsley N" userId="S::knasonye@umes.edu::a5aa88e8-3cc8-4404-a353-fb00d898a609" providerId="AD" clId="Web-{6A5A83C2-F940-BC5F-330D-27D82DDFC9DD}" dt="2018-12-01T22:09:50.974" v="717" actId="1076"/>
          <ac:picMkLst>
            <pc:docMk/>
            <pc:sldMk cId="2705726920" sldId="296"/>
            <ac:picMk id="7" creationId="{10BA0354-9437-466A-AA79-617BE228F263}"/>
          </ac:picMkLst>
        </pc:picChg>
      </pc:sldChg>
      <pc:sldChg chg="modSp">
        <pc:chgData name="Asonye, Kingsley N" userId="S::knasonye@umes.edu::a5aa88e8-3cc8-4404-a353-fb00d898a609" providerId="AD" clId="Web-{6A5A83C2-F940-BC5F-330D-27D82DDFC9DD}" dt="2018-12-01T22:16:54.301" v="930" actId="20577"/>
        <pc:sldMkLst>
          <pc:docMk/>
          <pc:sldMk cId="2374441575" sldId="301"/>
        </pc:sldMkLst>
        <pc:spChg chg="mod">
          <ac:chgData name="Asonye, Kingsley N" userId="S::knasonye@umes.edu::a5aa88e8-3cc8-4404-a353-fb00d898a609" providerId="AD" clId="Web-{6A5A83C2-F940-BC5F-330D-27D82DDFC9DD}" dt="2018-12-01T22:16:54.301" v="930" actId="20577"/>
          <ac:spMkLst>
            <pc:docMk/>
            <pc:sldMk cId="2374441575" sldId="301"/>
            <ac:spMk id="2" creationId="{4BC4AC60-151F-4DA3-B70B-4AC86180BBCF}"/>
          </ac:spMkLst>
        </pc:spChg>
        <pc:spChg chg="mod">
          <ac:chgData name="Asonye, Kingsley N" userId="S::knasonye@umes.edu::a5aa88e8-3cc8-4404-a353-fb00d898a609" providerId="AD" clId="Web-{6A5A83C2-F940-BC5F-330D-27D82DDFC9DD}" dt="2018-12-01T22:16:48.004" v="911" actId="20577"/>
          <ac:spMkLst>
            <pc:docMk/>
            <pc:sldMk cId="2374441575" sldId="301"/>
            <ac:spMk id="4" creationId="{3703B6B1-0069-4B7A-862B-B5CD41B512F0}"/>
          </ac:spMkLst>
        </pc:spChg>
      </pc:sldChg>
      <pc:sldChg chg="modSp">
        <pc:chgData name="Asonye, Kingsley N" userId="S::knasonye@umes.edu::a5aa88e8-3cc8-4404-a353-fb00d898a609" providerId="AD" clId="Web-{6A5A83C2-F940-BC5F-330D-27D82DDFC9DD}" dt="2018-12-01T22:31:36.421" v="1046" actId="20577"/>
        <pc:sldMkLst>
          <pc:docMk/>
          <pc:sldMk cId="3670705466" sldId="302"/>
        </pc:sldMkLst>
        <pc:spChg chg="mod">
          <ac:chgData name="Asonye, Kingsley N" userId="S::knasonye@umes.edu::a5aa88e8-3cc8-4404-a353-fb00d898a609" providerId="AD" clId="Web-{6A5A83C2-F940-BC5F-330D-27D82DDFC9DD}" dt="2018-12-01T22:31:36.421" v="1046" actId="20577"/>
          <ac:spMkLst>
            <pc:docMk/>
            <pc:sldMk cId="3670705466" sldId="302"/>
            <ac:spMk id="2" creationId="{295DAD5A-4805-4607-873B-15BD1FE52F56}"/>
          </ac:spMkLst>
        </pc:spChg>
        <pc:spChg chg="mod">
          <ac:chgData name="Asonye, Kingsley N" userId="S::knasonye@umes.edu::a5aa88e8-3cc8-4404-a353-fb00d898a609" providerId="AD" clId="Web-{6A5A83C2-F940-BC5F-330D-27D82DDFC9DD}" dt="2018-12-01T22:15:54.550" v="876" actId="20577"/>
          <ac:spMkLst>
            <pc:docMk/>
            <pc:sldMk cId="3670705466" sldId="302"/>
            <ac:spMk id="4" creationId="{E2267C2F-260C-4009-A6D7-381D88D737F3}"/>
          </ac:spMkLst>
        </pc:spChg>
      </pc:sldChg>
      <pc:sldChg chg="addSp delSp modSp">
        <pc:chgData name="Asonye, Kingsley N" userId="S::knasonye@umes.edu::a5aa88e8-3cc8-4404-a353-fb00d898a609" providerId="AD" clId="Web-{6A5A83C2-F940-BC5F-330D-27D82DDFC9DD}" dt="2018-12-01T22:35:28.019" v="1144" actId="1076"/>
        <pc:sldMkLst>
          <pc:docMk/>
          <pc:sldMk cId="756308507" sldId="303"/>
        </pc:sldMkLst>
        <pc:spChg chg="mod">
          <ac:chgData name="Asonye, Kingsley N" userId="S::knasonye@umes.edu::a5aa88e8-3cc8-4404-a353-fb00d898a609" providerId="AD" clId="Web-{6A5A83C2-F940-BC5F-330D-27D82DDFC9DD}" dt="2018-12-01T22:32:38.032" v="1064" actId="20577"/>
          <ac:spMkLst>
            <pc:docMk/>
            <pc:sldMk cId="756308507" sldId="303"/>
            <ac:spMk id="4" creationId="{C8E4D643-24F0-4D54-9D96-526CA542792B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2:31:35.265" v="1039"/>
          <ac:spMkLst>
            <pc:docMk/>
            <pc:sldMk cId="756308507" sldId="303"/>
            <ac:spMk id="6" creationId="{C7B43479-5C69-4412-B32B-3263EE2ABC95}"/>
          </ac:spMkLst>
        </pc:spChg>
        <pc:spChg chg="mod">
          <ac:chgData name="Asonye, Kingsley N" userId="S::knasonye@umes.edu::a5aa88e8-3cc8-4404-a353-fb00d898a609" providerId="AD" clId="Web-{6A5A83C2-F940-BC5F-330D-27D82DDFC9DD}" dt="2018-12-01T22:35:18.675" v="1143" actId="1076"/>
          <ac:spMkLst>
            <pc:docMk/>
            <pc:sldMk cId="756308507" sldId="303"/>
            <ac:spMk id="7" creationId="{4040EA80-DDDB-46F4-BB97-7A1A9EB2FDC6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2:33:46.518" v="1068"/>
          <ac:spMkLst>
            <pc:docMk/>
            <pc:sldMk cId="756308507" sldId="303"/>
            <ac:spMk id="9" creationId="{09F711C4-0892-4FF0-BEA7-DF7F52F362D9}"/>
          </ac:spMkLst>
        </pc:spChg>
        <pc:picChg chg="add del">
          <ac:chgData name="Asonye, Kingsley N" userId="S::knasonye@umes.edu::a5aa88e8-3cc8-4404-a353-fb00d898a609" providerId="AD" clId="Web-{6A5A83C2-F940-BC5F-330D-27D82DDFC9DD}" dt="2018-12-01T22:32:45.032" v="1067"/>
          <ac:picMkLst>
            <pc:docMk/>
            <pc:sldMk cId="756308507" sldId="303"/>
            <ac:picMk id="5" creationId="{C6F081B0-1650-41C2-87E3-DB1B68627E63}"/>
          </ac:picMkLst>
        </pc:picChg>
        <pc:picChg chg="add mod ord modCrop">
          <ac:chgData name="Asonye, Kingsley N" userId="S::knasonye@umes.edu::a5aa88e8-3cc8-4404-a353-fb00d898a609" providerId="AD" clId="Web-{6A5A83C2-F940-BC5F-330D-27D82DDFC9DD}" dt="2018-12-01T22:35:28.019" v="1144" actId="1076"/>
          <ac:picMkLst>
            <pc:docMk/>
            <pc:sldMk cId="756308507" sldId="303"/>
            <ac:picMk id="11" creationId="{F663FE72-4535-40E5-B503-FF62940E8C83}"/>
          </ac:picMkLst>
        </pc:picChg>
      </pc:sldChg>
      <pc:sldChg chg="modSp">
        <pc:chgData name="Asonye, Kingsley N" userId="S::knasonye@umes.edu::a5aa88e8-3cc8-4404-a353-fb00d898a609" providerId="AD" clId="Web-{6A5A83C2-F940-BC5F-330D-27D82DDFC9DD}" dt="2018-12-01T23:01:22.139" v="1247" actId="20577"/>
        <pc:sldMkLst>
          <pc:docMk/>
          <pc:sldMk cId="2915897544" sldId="304"/>
        </pc:sldMkLst>
        <pc:spChg chg="mod">
          <ac:chgData name="Asonye, Kingsley N" userId="S::knasonye@umes.edu::a5aa88e8-3cc8-4404-a353-fb00d898a609" providerId="AD" clId="Web-{6A5A83C2-F940-BC5F-330D-27D82DDFC9DD}" dt="2018-12-01T22:46:51.468" v="1209" actId="20577"/>
          <ac:spMkLst>
            <pc:docMk/>
            <pc:sldMk cId="2915897544" sldId="304"/>
            <ac:spMk id="2" creationId="{CC3D8430-BD2E-49E9-9CBD-12A9AA644B92}"/>
          </ac:spMkLst>
        </pc:spChg>
        <pc:spChg chg="mod">
          <ac:chgData name="Asonye, Kingsley N" userId="S::knasonye@umes.edu::a5aa88e8-3cc8-4404-a353-fb00d898a609" providerId="AD" clId="Web-{6A5A83C2-F940-BC5F-330D-27D82DDFC9DD}" dt="2018-12-01T23:01:22.139" v="1247" actId="20577"/>
          <ac:spMkLst>
            <pc:docMk/>
            <pc:sldMk cId="2915897544" sldId="304"/>
            <ac:spMk id="4" creationId="{30F4484E-658A-4BD5-A651-4C17550D6E9D}"/>
          </ac:spMkLst>
        </pc:spChg>
      </pc:sldChg>
      <pc:sldChg chg="modSp">
        <pc:chgData name="Asonye, Kingsley N" userId="S::knasonye@umes.edu::a5aa88e8-3cc8-4404-a353-fb00d898a609" providerId="AD" clId="Web-{6A5A83C2-F940-BC5F-330D-27D82DDFC9DD}" dt="2018-12-01T22:47:01.921" v="1215" actId="20577"/>
        <pc:sldMkLst>
          <pc:docMk/>
          <pc:sldMk cId="1527659635" sldId="305"/>
        </pc:sldMkLst>
        <pc:spChg chg="mod">
          <ac:chgData name="Asonye, Kingsley N" userId="S::knasonye@umes.edu::a5aa88e8-3cc8-4404-a353-fb00d898a609" providerId="AD" clId="Web-{6A5A83C2-F940-BC5F-330D-27D82DDFC9DD}" dt="2018-12-01T22:47:01.921" v="1215" actId="20577"/>
          <ac:spMkLst>
            <pc:docMk/>
            <pc:sldMk cId="1527659635" sldId="305"/>
            <ac:spMk id="2" creationId="{3C65A8EC-A037-4E36-9E11-E6CEBEF02016}"/>
          </ac:spMkLst>
        </pc:spChg>
        <pc:spChg chg="mod">
          <ac:chgData name="Asonye, Kingsley N" userId="S::knasonye@umes.edu::a5aa88e8-3cc8-4404-a353-fb00d898a609" providerId="AD" clId="Web-{6A5A83C2-F940-BC5F-330D-27D82DDFC9DD}" dt="2018-12-01T22:35:46.785" v="1147" actId="20577"/>
          <ac:spMkLst>
            <pc:docMk/>
            <pc:sldMk cId="1527659635" sldId="305"/>
            <ac:spMk id="4" creationId="{ED7CBEE0-675E-4DD4-A4F6-5C6575B45161}"/>
          </ac:spMkLst>
        </pc:spChg>
      </pc:sldChg>
      <pc:sldChg chg="addSp delSp modSp new mod setBg">
        <pc:chgData name="Asonye, Kingsley N" userId="S::knasonye@umes.edu::a5aa88e8-3cc8-4404-a353-fb00d898a609" providerId="AD" clId="Web-{6A5A83C2-F940-BC5F-330D-27D82DDFC9DD}" dt="2018-12-01T21:56:17.249" v="465" actId="1076"/>
        <pc:sldMkLst>
          <pc:docMk/>
          <pc:sldMk cId="1624645405" sldId="314"/>
        </pc:sldMkLst>
        <pc:spChg chg="mod">
          <ac:chgData name="Asonye, Kingsley N" userId="S::knasonye@umes.edu::a5aa88e8-3cc8-4404-a353-fb00d898a609" providerId="AD" clId="Web-{6A5A83C2-F940-BC5F-330D-27D82DDFC9DD}" dt="2018-12-01T21:50:53.162" v="246" actId="20577"/>
          <ac:spMkLst>
            <pc:docMk/>
            <pc:sldMk cId="1624645405" sldId="314"/>
            <ac:spMk id="2" creationId="{E0645C88-888F-47C8-BE72-EA5DF213408E}"/>
          </ac:spMkLst>
        </pc:spChg>
        <pc:spChg chg="del mod">
          <ac:chgData name="Asonye, Kingsley N" userId="S::knasonye@umes.edu::a5aa88e8-3cc8-4404-a353-fb00d898a609" providerId="AD" clId="Web-{6A5A83C2-F940-BC5F-330D-27D82DDFC9DD}" dt="2018-12-01T21:49:40.223" v="182"/>
          <ac:spMkLst>
            <pc:docMk/>
            <pc:sldMk cId="1624645405" sldId="314"/>
            <ac:spMk id="3" creationId="{42DF6618-6372-4EAF-9893-6FF6784B881B}"/>
          </ac:spMkLst>
        </pc:spChg>
        <pc:spChg chg="add mod">
          <ac:chgData name="Asonye, Kingsley N" userId="S::knasonye@umes.edu::a5aa88e8-3cc8-4404-a353-fb00d898a609" providerId="AD" clId="Web-{6A5A83C2-F940-BC5F-330D-27D82DDFC9DD}" dt="2018-12-01T21:56:17.249" v="465" actId="1076"/>
          <ac:spMkLst>
            <pc:docMk/>
            <pc:sldMk cId="1624645405" sldId="314"/>
            <ac:spMk id="4" creationId="{B385761B-1801-427A-8194-A3DEE07F43D6}"/>
          </ac:spMkLst>
        </pc:spChg>
        <pc:spChg chg="add del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8" creationId="{3741B58E-3B65-4A01-A276-975AB2CF8A08}"/>
          </ac:spMkLst>
        </pc:spChg>
        <pc:spChg chg="add del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10" creationId="{7AAC67C3-831B-4AB1-A259-DFB839CAFAFC}"/>
          </ac:spMkLst>
        </pc:spChg>
        <pc:spChg chg="add del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12" creationId="{054B3F04-9EAC-45C0-B3CE-0387EEA10A0C}"/>
          </ac:spMkLst>
        </pc:spChg>
        <pc:spChg chg="add mod">
          <ac:chgData name="Asonye, Kingsley N" userId="S::knasonye@umes.edu::a5aa88e8-3cc8-4404-a353-fb00d898a609" providerId="AD" clId="Web-{6A5A83C2-F940-BC5F-330D-27D82DDFC9DD}" dt="2018-12-01T21:50:39.693" v="243" actId="20577"/>
          <ac:spMkLst>
            <pc:docMk/>
            <pc:sldMk cId="1624645405" sldId="314"/>
            <ac:spMk id="17" creationId="{16E313C9-83C6-44E8-A86D-0E4AD5978852}"/>
          </ac:spMkLst>
        </pc:spChg>
        <pc:spChg chg="add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20" creationId="{284B70D5-875B-433D-BDBD-1522A85D6C1D}"/>
          </ac:spMkLst>
        </pc:spChg>
        <pc:spChg chg="add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24" creationId="{1E299956-A9E7-4FC1-A0B1-D590CA9730E8}"/>
          </ac:spMkLst>
        </pc:spChg>
        <pc:spChg chg="add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26" creationId="{17FC539C-B783-4B03-9F9E-D13430F3F64F}"/>
          </ac:spMkLst>
        </pc:spChg>
        <pc:picChg chg="add del mod ord replId">
          <ac:chgData name="Asonye, Kingsley N" userId="S::knasonye@umes.edu::a5aa88e8-3cc8-4404-a353-fb00d898a609" providerId="AD" clId="Web-{6A5A83C2-F940-BC5F-330D-27D82DDFC9DD}" dt="2018-12-01T21:49:55.708" v="183"/>
          <ac:picMkLst>
            <pc:docMk/>
            <pc:sldMk cId="1624645405" sldId="314"/>
            <ac:picMk id="14" creationId="{A85499F4-1E60-45F2-8085-0846B4AC5679}"/>
          </ac:picMkLst>
        </pc:picChg>
        <pc:picChg chg="add mod modCrop">
          <ac:chgData name="Asonye, Kingsley N" userId="S::knasonye@umes.edu::a5aa88e8-3cc8-4404-a353-fb00d898a609" providerId="AD" clId="Web-{6A5A83C2-F940-BC5F-330D-27D82DDFC9DD}" dt="2018-12-01T21:55:16.499" v="400" actId="14100"/>
          <ac:picMkLst>
            <pc:docMk/>
            <pc:sldMk cId="1624645405" sldId="314"/>
            <ac:picMk id="15" creationId="{A85499F4-1E60-45F2-8085-0846B4AC5679}"/>
          </ac:picMkLst>
        </pc:picChg>
        <pc:cxnChg chg="add">
          <ac:chgData name="Asonye, Kingsley N" userId="S::knasonye@umes.edu::a5aa88e8-3cc8-4404-a353-fb00d898a609" providerId="AD" clId="Web-{6A5A83C2-F940-BC5F-330D-27D82DDFC9DD}" dt="2018-12-01T21:49:55.708" v="183"/>
          <ac:cxnSpMkLst>
            <pc:docMk/>
            <pc:sldMk cId="1624645405" sldId="314"/>
            <ac:cxnSpMk id="22" creationId="{C947DF4A-614C-4B4C-8B80-E5B9D8E8CFED}"/>
          </ac:cxnSpMkLst>
        </pc:cxnChg>
      </pc:sldChg>
      <pc:sldChg chg="addSp delSp modSp add replId">
        <pc:chgData name="Asonye, Kingsley N" userId="S::knasonye@umes.edu::a5aa88e8-3cc8-4404-a353-fb00d898a609" providerId="AD" clId="Web-{6A5A83C2-F940-BC5F-330D-27D82DDFC9DD}" dt="2018-12-01T21:56:53.766" v="504" actId="1076"/>
        <pc:sldMkLst>
          <pc:docMk/>
          <pc:sldMk cId="1392893711" sldId="315"/>
        </pc:sldMkLst>
        <pc:spChg chg="mo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2" creationId="{E0645C88-888F-47C8-BE72-EA5DF213408E}"/>
          </ac:spMkLst>
        </pc:spChg>
        <pc:spChg chg="add mod">
          <ac:chgData name="Asonye, Kingsley N" userId="S::knasonye@umes.edu::a5aa88e8-3cc8-4404-a353-fb00d898a609" providerId="AD" clId="Web-{6A5A83C2-F940-BC5F-330D-27D82DDFC9DD}" dt="2018-12-01T21:56:53.766" v="504" actId="1076"/>
          <ac:spMkLst>
            <pc:docMk/>
            <pc:sldMk cId="1392893711" sldId="315"/>
            <ac:spMk id="5" creationId="{5914B715-42B4-4B53-BDAE-947D65FC2AF2}"/>
          </ac:spMkLst>
        </pc:spChg>
        <pc:spChg chg="mod or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17" creationId="{16E313C9-83C6-44E8-A86D-0E4AD5978852}"/>
          </ac:spMkLst>
        </pc:spChg>
        <pc:spChg chg="del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20" creationId="{284B70D5-875B-433D-BDBD-1522A85D6C1D}"/>
          </ac:spMkLst>
        </pc:spChg>
        <pc:spChg chg="del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24" creationId="{1E299956-A9E7-4FC1-A0B1-D590CA9730E8}"/>
          </ac:spMkLst>
        </pc:spChg>
        <pc:spChg chg="del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26" creationId="{17FC539C-B783-4B03-9F9E-D13430F3F64F}"/>
          </ac:spMkLst>
        </pc:spChg>
        <pc:spChg chg="ad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31" creationId="{284B70D5-875B-433D-BDBD-1522A85D6C1D}"/>
          </ac:spMkLst>
        </pc:spChg>
        <pc:spChg chg="ad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35" creationId="{1E299956-A9E7-4FC1-A0B1-D590CA9730E8}"/>
          </ac:spMkLst>
        </pc:spChg>
        <pc:spChg chg="ad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37" creationId="{17FC539C-B783-4B03-9F9E-D13430F3F64F}"/>
          </ac:spMkLst>
        </pc:spChg>
        <pc:picChg chg="add mod">
          <ac:chgData name="Asonye, Kingsley N" userId="S::knasonye@umes.edu::a5aa88e8-3cc8-4404-a353-fb00d898a609" providerId="AD" clId="Web-{6A5A83C2-F940-BC5F-330D-27D82DDFC9DD}" dt="2018-12-01T21:53:06.758" v="381"/>
          <ac:picMkLst>
            <pc:docMk/>
            <pc:sldMk cId="1392893711" sldId="315"/>
            <ac:picMk id="3" creationId="{6B3834E8-DEC4-4C3C-8548-672FDC8EAA50}"/>
          </ac:picMkLst>
        </pc:picChg>
        <pc:picChg chg="del">
          <ac:chgData name="Asonye, Kingsley N" userId="S::knasonye@umes.edu::a5aa88e8-3cc8-4404-a353-fb00d898a609" providerId="AD" clId="Web-{6A5A83C2-F940-BC5F-330D-27D82DDFC9DD}" dt="2018-12-01T21:52:53.289" v="379"/>
          <ac:picMkLst>
            <pc:docMk/>
            <pc:sldMk cId="1392893711" sldId="315"/>
            <ac:picMk id="15" creationId="{A85499F4-1E60-45F2-8085-0846B4AC5679}"/>
          </ac:picMkLst>
        </pc:picChg>
        <pc:cxnChg chg="del">
          <ac:chgData name="Asonye, Kingsley N" userId="S::knasonye@umes.edu::a5aa88e8-3cc8-4404-a353-fb00d898a609" providerId="AD" clId="Web-{6A5A83C2-F940-BC5F-330D-27D82DDFC9DD}" dt="2018-12-01T21:53:06.758" v="381"/>
          <ac:cxnSpMkLst>
            <pc:docMk/>
            <pc:sldMk cId="1392893711" sldId="315"/>
            <ac:cxnSpMk id="22" creationId="{C947DF4A-614C-4B4C-8B80-E5B9D8E8CFED}"/>
          </ac:cxnSpMkLst>
        </pc:cxnChg>
        <pc:cxnChg chg="add">
          <ac:chgData name="Asonye, Kingsley N" userId="S::knasonye@umes.edu::a5aa88e8-3cc8-4404-a353-fb00d898a609" providerId="AD" clId="Web-{6A5A83C2-F940-BC5F-330D-27D82DDFC9DD}" dt="2018-12-01T21:53:06.758" v="381"/>
          <ac:cxnSpMkLst>
            <pc:docMk/>
            <pc:sldMk cId="1392893711" sldId="315"/>
            <ac:cxnSpMk id="33" creationId="{C947DF4A-614C-4B4C-8B80-E5B9D8E8CFED}"/>
          </ac:cxnSpMkLst>
        </pc:cxnChg>
      </pc:sldChg>
      <pc:sldChg chg="addSp delSp modSp add replId">
        <pc:chgData name="Asonye, Kingsley N" userId="S::knasonye@umes.edu::a5aa88e8-3cc8-4404-a353-fb00d898a609" providerId="AD" clId="Web-{6A5A83C2-F940-BC5F-330D-27D82DDFC9DD}" dt="2018-12-01T22:06:36.404" v="552" actId="20577"/>
        <pc:sldMkLst>
          <pc:docMk/>
          <pc:sldMk cId="619040964" sldId="316"/>
        </pc:sldMkLst>
        <pc:spChg chg="add mod">
          <ac:chgData name="Asonye, Kingsley N" userId="S::knasonye@umes.edu::a5aa88e8-3cc8-4404-a353-fb00d898a609" providerId="AD" clId="Web-{6A5A83C2-F940-BC5F-330D-27D82DDFC9DD}" dt="2018-12-01T22:06:36.404" v="552" actId="20577"/>
          <ac:spMkLst>
            <pc:docMk/>
            <pc:sldMk cId="619040964" sldId="316"/>
            <ac:spMk id="6" creationId="{3B64F6D5-6EBE-456F-A362-3DF5C716AE3B}"/>
          </ac:spMkLst>
        </pc:spChg>
        <pc:spChg chg="mod ord">
          <ac:chgData name="Asonye, Kingsley N" userId="S::knasonye@umes.edu::a5aa88e8-3cc8-4404-a353-fb00d898a609" providerId="AD" clId="Web-{6A5A83C2-F940-BC5F-330D-27D82DDFC9DD}" dt="2018-12-01T22:05:23.778" v="524" actId="20577"/>
          <ac:spMkLst>
            <pc:docMk/>
            <pc:sldMk cId="619040964" sldId="316"/>
            <ac:spMk id="17" creationId="{16E313C9-83C6-44E8-A86D-0E4AD5978852}"/>
          </ac:spMkLst>
        </pc:spChg>
        <pc:spChg chg="del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31" creationId="{284B70D5-875B-433D-BDBD-1522A85D6C1D}"/>
          </ac:spMkLst>
        </pc:spChg>
        <pc:spChg chg="del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35" creationId="{1E299956-A9E7-4FC1-A0B1-D590CA9730E8}"/>
          </ac:spMkLst>
        </pc:spChg>
        <pc:spChg chg="del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37" creationId="{17FC539C-B783-4B03-9F9E-D13430F3F64F}"/>
          </ac:spMkLst>
        </pc:spChg>
        <pc:spChg chg="add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42" creationId="{10162E77-11AD-44A7-84EC-40C59EEFBD2E}"/>
          </ac:spMkLst>
        </pc:spChg>
        <pc:spChg chg="add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46" creationId="{6329CBCE-21AE-419D-AC1F-8ACF510A6670}"/>
          </ac:spMkLst>
        </pc:spChg>
        <pc:spChg chg="add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48" creationId="{FF2DA012-1414-493D-888F-5D99D0BDA322}"/>
          </ac:spMkLst>
        </pc:spChg>
        <pc:picChg chg="del">
          <ac:chgData name="Asonye, Kingsley N" userId="S::knasonye@umes.edu::a5aa88e8-3cc8-4404-a353-fb00d898a609" providerId="AD" clId="Web-{6A5A83C2-F940-BC5F-330D-27D82DDFC9DD}" dt="2018-12-01T22:00:00.206" v="505"/>
          <ac:picMkLst>
            <pc:docMk/>
            <pc:sldMk cId="619040964" sldId="316"/>
            <ac:picMk id="3" creationId="{6B3834E8-DEC4-4C3C-8548-672FDC8EAA50}"/>
          </ac:picMkLst>
        </pc:picChg>
        <pc:picChg chg="add mod">
          <ac:chgData name="Asonye, Kingsley N" userId="S::knasonye@umes.edu::a5aa88e8-3cc8-4404-a353-fb00d898a609" providerId="AD" clId="Web-{6A5A83C2-F940-BC5F-330D-27D82DDFC9DD}" dt="2018-12-01T22:06:04.778" v="527" actId="14100"/>
          <ac:picMkLst>
            <pc:docMk/>
            <pc:sldMk cId="619040964" sldId="316"/>
            <ac:picMk id="4" creationId="{C2447823-5B7A-4C95-A34E-B6520967C55D}"/>
          </ac:picMkLst>
        </pc:picChg>
        <pc:cxnChg chg="del">
          <ac:chgData name="Asonye, Kingsley N" userId="S::knasonye@umes.edu::a5aa88e8-3cc8-4404-a353-fb00d898a609" providerId="AD" clId="Web-{6A5A83C2-F940-BC5F-330D-27D82DDFC9DD}" dt="2018-12-01T22:00:08.159" v="507"/>
          <ac:cxnSpMkLst>
            <pc:docMk/>
            <pc:sldMk cId="619040964" sldId="316"/>
            <ac:cxnSpMk id="33" creationId="{C947DF4A-614C-4B4C-8B80-E5B9D8E8CFED}"/>
          </ac:cxnSpMkLst>
        </pc:cxnChg>
        <pc:cxnChg chg="add">
          <ac:chgData name="Asonye, Kingsley N" userId="S::knasonye@umes.edu::a5aa88e8-3cc8-4404-a353-fb00d898a609" providerId="AD" clId="Web-{6A5A83C2-F940-BC5F-330D-27D82DDFC9DD}" dt="2018-12-01T22:00:08.159" v="507"/>
          <ac:cxnSpMkLst>
            <pc:docMk/>
            <pc:sldMk cId="619040964" sldId="316"/>
            <ac:cxnSpMk id="44" creationId="{5AB158E9-1B40-4CD6-95F0-95CA11DF7B7A}"/>
          </ac:cxnSpMkLst>
        </pc:cxnChg>
      </pc:sldChg>
      <pc:sldChg chg="addSp delSp modSp add replId">
        <pc:chgData name="Asonye, Kingsley N" userId="S::knasonye@umes.edu::a5aa88e8-3cc8-4404-a353-fb00d898a609" providerId="AD" clId="Web-{6A5A83C2-F940-BC5F-330D-27D82DDFC9DD}" dt="2018-12-01T22:13:58.532" v="867" actId="1076"/>
        <pc:sldMkLst>
          <pc:docMk/>
          <pc:sldMk cId="3108305865" sldId="318"/>
        </pc:sldMkLst>
        <pc:spChg chg="mod">
          <ac:chgData name="Asonye, Kingsley N" userId="S::knasonye@umes.edu::a5aa88e8-3cc8-4404-a353-fb00d898a609" providerId="AD" clId="Web-{6A5A83C2-F940-BC5F-330D-27D82DDFC9DD}" dt="2018-12-01T22:10:40.538" v="788" actId="20577"/>
          <ac:spMkLst>
            <pc:docMk/>
            <pc:sldMk cId="3108305865" sldId="318"/>
            <ac:spMk id="2" creationId="{3734674C-83F5-447C-BFE5-5288C6EB6085}"/>
          </ac:spMkLst>
        </pc:spChg>
        <pc:spChg chg="mod">
          <ac:chgData name="Asonye, Kingsley N" userId="S::knasonye@umes.edu::a5aa88e8-3cc8-4404-a353-fb00d898a609" providerId="AD" clId="Web-{6A5A83C2-F940-BC5F-330D-27D82DDFC9DD}" dt="2018-12-01T22:10:31.616" v="775" actId="20577"/>
          <ac:spMkLst>
            <pc:docMk/>
            <pc:sldMk cId="3108305865" sldId="318"/>
            <ac:spMk id="3" creationId="{383B1F15-0656-421E-94A1-FF137B924C5D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2:12:52.468" v="857"/>
          <ac:spMkLst>
            <pc:docMk/>
            <pc:sldMk cId="3108305865" sldId="318"/>
            <ac:spMk id="5" creationId="{FD48437C-14B5-4211-AC9D-C1F2FFF5C85E}"/>
          </ac:spMkLst>
        </pc:spChg>
        <pc:spChg chg="mod">
          <ac:chgData name="Asonye, Kingsley N" userId="S::knasonye@umes.edu::a5aa88e8-3cc8-4404-a353-fb00d898a609" providerId="AD" clId="Web-{6A5A83C2-F940-BC5F-330D-27D82DDFC9DD}" dt="2018-12-01T22:12:24.811" v="853" actId="20577"/>
          <ac:spMkLst>
            <pc:docMk/>
            <pc:sldMk cId="3108305865" sldId="318"/>
            <ac:spMk id="9" creationId="{B83DBE9E-BDA9-40CD-8C32-7F4AA8A78B87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2:13:40.376" v="862"/>
          <ac:spMkLst>
            <pc:docMk/>
            <pc:sldMk cId="3108305865" sldId="318"/>
            <ac:spMk id="11" creationId="{CCE7E85B-677B-4574-9A4A-E16970F86C8E}"/>
          </ac:spMkLst>
        </pc:spChg>
        <pc:picChg chg="add del mod ord">
          <ac:chgData name="Asonye, Kingsley N" userId="S::knasonye@umes.edu::a5aa88e8-3cc8-4404-a353-fb00d898a609" providerId="AD" clId="Web-{6A5A83C2-F940-BC5F-330D-27D82DDFC9DD}" dt="2018-12-01T22:13:14.157" v="861"/>
          <ac:picMkLst>
            <pc:docMk/>
            <pc:sldMk cId="3108305865" sldId="318"/>
            <ac:picMk id="6" creationId="{CB535E97-D22C-4BB5-AAFB-F60F5EC983EA}"/>
          </ac:picMkLst>
        </pc:picChg>
        <pc:picChg chg="del">
          <ac:chgData name="Asonye, Kingsley N" userId="S::knasonye@umes.edu::a5aa88e8-3cc8-4404-a353-fb00d898a609" providerId="AD" clId="Web-{6A5A83C2-F940-BC5F-330D-27D82DDFC9DD}" dt="2018-12-01T22:12:27.686" v="856"/>
          <ac:picMkLst>
            <pc:docMk/>
            <pc:sldMk cId="3108305865" sldId="318"/>
            <ac:picMk id="7" creationId="{10BA0354-9437-466A-AA79-617BE228F263}"/>
          </ac:picMkLst>
        </pc:picChg>
        <pc:picChg chg="add mod ord">
          <ac:chgData name="Asonye, Kingsley N" userId="S::knasonye@umes.edu::a5aa88e8-3cc8-4404-a353-fb00d898a609" providerId="AD" clId="Web-{6A5A83C2-F940-BC5F-330D-27D82DDFC9DD}" dt="2018-12-01T22:13:58.532" v="867" actId="1076"/>
          <ac:picMkLst>
            <pc:docMk/>
            <pc:sldMk cId="3108305865" sldId="318"/>
            <ac:picMk id="12" creationId="{2929AC91-FEFB-4C2E-BAB9-3DB2D25D8886}"/>
          </ac:picMkLst>
        </pc:picChg>
      </pc:sldChg>
    </pc:docChg>
  </pc:docChgLst>
  <pc:docChgLst>
    <pc:chgData name="Iwuala, Ndubuisi D" userId="S::ndiwuala@umes.edu::e0a5b27b-6720-44fe-8004-9cc85df516b4" providerId="AD" clId="Web-{0B0D4C80-E972-4B38-8105-91B5E5798BC1}"/>
    <pc:docChg chg="modSld">
      <pc:chgData name="Iwuala, Ndubuisi D" userId="S::ndiwuala@umes.edu::e0a5b27b-6720-44fe-8004-9cc85df516b4" providerId="AD" clId="Web-{0B0D4C80-E972-4B38-8105-91B5E5798BC1}" dt="2018-10-24T16:52:50.473" v="4" actId="20577"/>
      <pc:docMkLst>
        <pc:docMk/>
      </pc:docMkLst>
      <pc:sldChg chg="modSp">
        <pc:chgData name="Iwuala, Ndubuisi D" userId="S::ndiwuala@umes.edu::e0a5b27b-6720-44fe-8004-9cc85df516b4" providerId="AD" clId="Web-{0B0D4C80-E972-4B38-8105-91B5E5798BC1}" dt="2018-10-24T16:52:31.957" v="2" actId="20577"/>
        <pc:sldMkLst>
          <pc:docMk/>
          <pc:sldMk cId="941257179" sldId="256"/>
        </pc:sldMkLst>
        <pc:spChg chg="mod">
          <ac:chgData name="Iwuala, Ndubuisi D" userId="S::ndiwuala@umes.edu::e0a5b27b-6720-44fe-8004-9cc85df516b4" providerId="AD" clId="Web-{0B0D4C80-E972-4B38-8105-91B5E5798BC1}" dt="2018-10-24T16:52:31.957" v="2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Iwuala, Ndubuisi D" userId="S::ndiwuala@umes.edu::e0a5b27b-6720-44fe-8004-9cc85df516b4" providerId="AD" clId="Web-{67F15ADC-F4CC-426F-9D24-32254D8C9603}"/>
    <pc:docChg chg="modSld">
      <pc:chgData name="Iwuala, Ndubuisi D" userId="S::ndiwuala@umes.edu::e0a5b27b-6720-44fe-8004-9cc85df516b4" providerId="AD" clId="Web-{67F15ADC-F4CC-426F-9D24-32254D8C9603}" dt="2018-10-30T21:32:20.523" v="459" actId="20577"/>
      <pc:docMkLst>
        <pc:docMk/>
      </pc:docMkLst>
      <pc:sldChg chg="addSp delSp modSp">
        <pc:chgData name="Iwuala, Ndubuisi D" userId="S::ndiwuala@umes.edu::e0a5b27b-6720-44fe-8004-9cc85df516b4" providerId="AD" clId="Web-{67F15ADC-F4CC-426F-9D24-32254D8C9603}" dt="2018-10-30T21:32:10.226" v="457" actId="20577"/>
        <pc:sldMkLst>
          <pc:docMk/>
          <pc:sldMk cId="1337861083" sldId="266"/>
        </pc:sldMkLst>
        <pc:spChg chg="mod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2" creationId="{55DAD2A4-090C-44D4-B376-E9D0E29B2446}"/>
          </ac:spMkLst>
        </pc:spChg>
        <pc:spChg chg="mod">
          <ac:chgData name="Iwuala, Ndubuisi D" userId="S::ndiwuala@umes.edu::e0a5b27b-6720-44fe-8004-9cc85df516b4" providerId="AD" clId="Web-{67F15ADC-F4CC-426F-9D24-32254D8C9603}" dt="2018-10-30T21:32:10.226" v="457" actId="20577"/>
          <ac:spMkLst>
            <pc:docMk/>
            <pc:sldMk cId="1337861083" sldId="266"/>
            <ac:spMk id="3" creationId="{D1B2BD6B-5EC0-4572-AD66-40FAEBBFCC13}"/>
          </ac:spMkLst>
        </pc:spChg>
        <pc:spChg chg="del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8" creationId="{3558DB37-9FEE-48A2-8578-ED0401573943}"/>
          </ac:spMkLst>
        </pc:spChg>
        <pc:spChg chg="del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10" creationId="{5F7FCCA6-00E2-4F74-A105-0D769872F243}"/>
          </ac:spMkLst>
        </pc:spChg>
        <pc:spChg chg="del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12" creationId="{5E1ED12F-9F06-4B37-87B7-F98F52937F86}"/>
          </ac:spMkLst>
        </pc:spChg>
        <pc:spChg chg="add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17" creationId="{CECF0FC6-D57B-48B6-9036-F4FFD91A4B34}"/>
          </ac:spMkLst>
        </pc:spChg>
        <pc:spChg chg="add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19" creationId="{717A211C-5863-4303-AC3D-AEBFDF6D6A4C}"/>
          </ac:spMkLst>
        </pc:spChg>
        <pc:spChg chg="add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21" creationId="{087519CD-2FFF-42E3-BB0C-FEAA828BA5DB}"/>
          </ac:spMkLst>
        </pc:spChg>
      </pc:sldChg>
    </pc:docChg>
  </pc:docChgLst>
  <pc:docChgLst>
    <pc:chgData name="Guest User" userId="S::urn:spo:anon#efbe66b93d16b8b41163f35b37e192031e47175a85893d603f82421bec8fcd29::" providerId="AD" clId="Web-{B5091E26-7C78-F4F7-AD0D-EBC144C55B2B}"/>
    <pc:docChg chg="addSld modSld">
      <pc:chgData name="Guest User" userId="S::urn:spo:anon#efbe66b93d16b8b41163f35b37e192031e47175a85893d603f82421bec8fcd29::" providerId="AD" clId="Web-{B5091E26-7C78-F4F7-AD0D-EBC144C55B2B}" dt="2018-10-16T21:34:52.230" v="128" actId="20577"/>
      <pc:docMkLst>
        <pc:docMk/>
      </pc:docMkLst>
      <pc:sldChg chg="modSp">
        <pc:chgData name="Guest User" userId="S::urn:spo:anon#efbe66b93d16b8b41163f35b37e192031e47175a85893d603f82421bec8fcd29::" providerId="AD" clId="Web-{B5091E26-7C78-F4F7-AD0D-EBC144C55B2B}" dt="2018-10-16T21:27:10.334" v="33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B5091E26-7C78-F4F7-AD0D-EBC144C55B2B}" dt="2018-10-16T21:27:10.334" v="33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addSp delSp modSp new">
        <pc:chgData name="Guest User" userId="S::urn:spo:anon#efbe66b93d16b8b41163f35b37e192031e47175a85893d603f82421bec8fcd29::" providerId="AD" clId="Web-{B5091E26-7C78-F4F7-AD0D-EBC144C55B2B}" dt="2018-10-16T21:22:13.488" v="22"/>
        <pc:sldMkLst>
          <pc:docMk/>
          <pc:sldMk cId="2200061985" sldId="265"/>
        </pc:sldMkLst>
        <pc:spChg chg="mod">
          <ac:chgData name="Guest User" userId="S::urn:spo:anon#efbe66b93d16b8b41163f35b37e192031e47175a85893d603f82421bec8fcd29::" providerId="AD" clId="Web-{B5091E26-7C78-F4F7-AD0D-EBC144C55B2B}" dt="2018-10-16T21:15:43.796" v="17" actId="20577"/>
          <ac:spMkLst>
            <pc:docMk/>
            <pc:sldMk cId="2200061985" sldId="265"/>
            <ac:spMk id="2" creationId="{E99BEAEA-850D-4E34-8031-C1542813400B}"/>
          </ac:spMkLst>
        </pc:spChg>
        <pc:spChg chg="del">
          <ac:chgData name="Guest User" userId="S::urn:spo:anon#efbe66b93d16b8b41163f35b37e192031e47175a85893d603f82421bec8fcd29::" providerId="AD" clId="Web-{B5091E26-7C78-F4F7-AD0D-EBC144C55B2B}" dt="2018-10-16T21:17:03.750" v="20"/>
          <ac:spMkLst>
            <pc:docMk/>
            <pc:sldMk cId="2200061985" sldId="265"/>
            <ac:spMk id="3" creationId="{12C280B9-9F0B-499D-ADE7-1CC1BD6A44BF}"/>
          </ac:spMkLst>
        </pc:spChg>
        <pc:graphicFrameChg chg="add mod ord modGraphic">
          <ac:chgData name="Guest User" userId="S::urn:spo:anon#efbe66b93d16b8b41163f35b37e192031e47175a85893d603f82421bec8fcd29::" providerId="AD" clId="Web-{B5091E26-7C78-F4F7-AD0D-EBC144C55B2B}" dt="2018-10-16T21:22:13.488" v="22"/>
          <ac:graphicFrameMkLst>
            <pc:docMk/>
            <pc:sldMk cId="2200061985" sldId="265"/>
            <ac:graphicFrameMk id="4" creationId="{C4D42B4A-19A1-4306-B3BB-574379421E16}"/>
          </ac:graphicFrameMkLst>
        </pc:graphicFrameChg>
      </pc:sldChg>
      <pc:sldChg chg="modSp new">
        <pc:chgData name="Guest User" userId="S::urn:spo:anon#efbe66b93d16b8b41163f35b37e192031e47175a85893d603f82421bec8fcd29::" providerId="AD" clId="Web-{B5091E26-7C78-F4F7-AD0D-EBC144C55B2B}" dt="2018-10-16T21:34:52.230" v="127" actId="20577"/>
        <pc:sldMkLst>
          <pc:docMk/>
          <pc:sldMk cId="1337861083" sldId="266"/>
        </pc:sldMkLst>
        <pc:spChg chg="mod">
          <ac:chgData name="Guest User" userId="S::urn:spo:anon#efbe66b93d16b8b41163f35b37e192031e47175a85893d603f82421bec8fcd29::" providerId="AD" clId="Web-{B5091E26-7C78-F4F7-AD0D-EBC144C55B2B}" dt="2018-10-16T21:34:52.230" v="127" actId="20577"/>
          <ac:spMkLst>
            <pc:docMk/>
            <pc:sldMk cId="1337861083" sldId="266"/>
            <ac:spMk id="2" creationId="{55DAD2A4-090C-44D4-B376-E9D0E29B2446}"/>
          </ac:spMkLst>
        </pc:spChg>
      </pc:sldChg>
    </pc:docChg>
  </pc:docChgLst>
  <pc:docChgLst>
    <pc:chgData name="Asonye, Kingsley N" userId="S::knasonye@umes.edu::a5aa88e8-3cc8-4404-a353-fb00d898a609" providerId="AD" clId="Web-{40AB8EF2-37CF-4513-65D6-F2CD0C7CEED4}"/>
    <pc:docChg chg="addSld delSld modSld sldOrd">
      <pc:chgData name="Asonye, Kingsley N" userId="S::knasonye@umes.edu::a5aa88e8-3cc8-4404-a353-fb00d898a609" providerId="AD" clId="Web-{40AB8EF2-37CF-4513-65D6-F2CD0C7CEED4}" dt="2018-11-07T04:50:35.268" v="294" actId="14100"/>
      <pc:docMkLst>
        <pc:docMk/>
      </pc:docMkLst>
      <pc:sldChg chg="modSp ord">
        <pc:chgData name="Asonye, Kingsley N" userId="S::knasonye@umes.edu::a5aa88e8-3cc8-4404-a353-fb00d898a609" providerId="AD" clId="Web-{40AB8EF2-37CF-4513-65D6-F2CD0C7CEED4}" dt="2018-11-07T04:03:39.763" v="198" actId="20577"/>
        <pc:sldMkLst>
          <pc:docMk/>
          <pc:sldMk cId="2200061985" sldId="265"/>
        </pc:sldMkLst>
        <pc:spChg chg="mod">
          <ac:chgData name="Asonye, Kingsley N" userId="S::knasonye@umes.edu::a5aa88e8-3cc8-4404-a353-fb00d898a609" providerId="AD" clId="Web-{40AB8EF2-37CF-4513-65D6-F2CD0C7CEED4}" dt="2018-11-07T04:03:39.763" v="198" actId="20577"/>
          <ac:spMkLst>
            <pc:docMk/>
            <pc:sldMk cId="2200061985" sldId="265"/>
            <ac:spMk id="2" creationId="{E99BEAEA-850D-4E34-8031-C1542813400B}"/>
          </ac:spMkLst>
        </pc:spChg>
      </pc:sldChg>
      <pc:sldChg chg="modSp">
        <pc:chgData name="Asonye, Kingsley N" userId="S::knasonye@umes.edu::a5aa88e8-3cc8-4404-a353-fb00d898a609" providerId="AD" clId="Web-{40AB8EF2-37CF-4513-65D6-F2CD0C7CEED4}" dt="2018-11-07T04:16:02.728" v="269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40AB8EF2-37CF-4513-65D6-F2CD0C7CEED4}" dt="2018-11-07T04:16:02.728" v="269" actId="20577"/>
          <ac:spMkLst>
            <pc:docMk/>
            <pc:sldMk cId="1337861083" sldId="266"/>
            <ac:spMk id="3" creationId="{D1B2BD6B-5EC0-4572-AD66-40FAEBBFCC13}"/>
          </ac:spMkLst>
        </pc:spChg>
      </pc:sldChg>
      <pc:sldChg chg="modSp">
        <pc:chgData name="Asonye, Kingsley N" userId="S::knasonye@umes.edu::a5aa88e8-3cc8-4404-a353-fb00d898a609" providerId="AD" clId="Web-{40AB8EF2-37CF-4513-65D6-F2CD0C7CEED4}" dt="2018-11-07T04:02:53.575" v="171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40AB8EF2-37CF-4513-65D6-F2CD0C7CEED4}" dt="2018-11-07T04:02:53.575" v="171" actId="20577"/>
          <ac:spMkLst>
            <pc:docMk/>
            <pc:sldMk cId="1530388460" sldId="267"/>
            <ac:spMk id="3" creationId="{8E432F10-35D6-4670-9259-B36954639179}"/>
          </ac:spMkLst>
        </pc:spChg>
      </pc:sldChg>
      <pc:sldChg chg="modSp new ord">
        <pc:chgData name="Asonye, Kingsley N" userId="S::knasonye@umes.edu::a5aa88e8-3cc8-4404-a353-fb00d898a609" providerId="AD" clId="Web-{40AB8EF2-37CF-4513-65D6-F2CD0C7CEED4}" dt="2018-11-07T04:14:29.742" v="235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40AB8EF2-37CF-4513-65D6-F2CD0C7CEED4}" dt="2018-11-07T04:11:55.440" v="223" actId="20577"/>
          <ac:spMkLst>
            <pc:docMk/>
            <pc:sldMk cId="3574684497" sldId="269"/>
            <ac:spMk id="2" creationId="{E1F6307C-67A1-4DF2-A238-DCB5CAEC99BB}"/>
          </ac:spMkLst>
        </pc:spChg>
        <pc:spChg chg="mod">
          <ac:chgData name="Asonye, Kingsley N" userId="S::knasonye@umes.edu::a5aa88e8-3cc8-4404-a353-fb00d898a609" providerId="AD" clId="Web-{40AB8EF2-37CF-4513-65D6-F2CD0C7CEED4}" dt="2018-11-07T04:14:29.742" v="235" actId="20577"/>
          <ac:spMkLst>
            <pc:docMk/>
            <pc:sldMk cId="3574684497" sldId="269"/>
            <ac:spMk id="3" creationId="{4784CC6E-11A4-407F-93D6-8AB354080842}"/>
          </ac:spMkLst>
        </pc:spChg>
      </pc:sldChg>
      <pc:sldChg chg="addSp delSp modSp new mod ord setBg">
        <pc:chgData name="Asonye, Kingsley N" userId="S::knasonye@umes.edu::a5aa88e8-3cc8-4404-a353-fb00d898a609" providerId="AD" clId="Web-{40AB8EF2-37CF-4513-65D6-F2CD0C7CEED4}" dt="2018-11-07T04:50:35.268" v="294" actId="14100"/>
        <pc:sldMkLst>
          <pc:docMk/>
          <pc:sldMk cId="3835223647" sldId="270"/>
        </pc:sldMkLst>
        <pc:spChg chg="mod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2" creationId="{EB7AB23A-82C3-4FD9-8F0C-C86684DF1587}"/>
          </ac:spMkLst>
        </pc:spChg>
        <pc:spChg chg="del mod">
          <ac:chgData name="Asonye, Kingsley N" userId="S::knasonye@umes.edu::a5aa88e8-3cc8-4404-a353-fb00d898a609" providerId="AD" clId="Web-{40AB8EF2-37CF-4513-65D6-F2CD0C7CEED4}" dt="2018-11-07T04:42:49.342" v="274"/>
          <ac:spMkLst>
            <pc:docMk/>
            <pc:sldMk cId="3835223647" sldId="270"/>
            <ac:spMk id="3" creationId="{9A3C6866-49F5-4A0B-976A-07F7BB3386DF}"/>
          </ac:spMkLst>
        </pc:spChg>
        <pc:spChg chg="add del mod">
          <ac:chgData name="Asonye, Kingsley N" userId="S::knasonye@umes.edu::a5aa88e8-3cc8-4404-a353-fb00d898a609" providerId="AD" clId="Web-{40AB8EF2-37CF-4513-65D6-F2CD0C7CEED4}" dt="2018-11-07T04:50:00.502" v="285"/>
          <ac:spMkLst>
            <pc:docMk/>
            <pc:sldMk cId="3835223647" sldId="270"/>
            <ac:spMk id="7" creationId="{0F134E40-6447-4D1D-81D1-C48A8DFC6BA2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8" creationId="{3741B58E-3B65-4A01-A276-975AB2CF8A08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10" creationId="{7AAC67C3-831B-4AB1-A259-DFB839CAFAFC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12" creationId="{054B3F04-9EAC-45C0-B3CE-0387EEA10A0C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17" creationId="{4E4490D0-3672-446A-AC12-B4830333BDDD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19" creationId="{39CB82C2-DF65-4EC1-8280-F201D50F570B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23" creationId="{EB1836F0-F9E0-4D93-9BDD-7EEC6EA05F7B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27" creationId="{6D2F28D1-82F9-40FE-935C-85ECF7660D2D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29" creationId="{4B670E93-2F53-48FC-AB6C-E99E22D17F31}"/>
          </ac:spMkLst>
        </pc:spChg>
        <pc:picChg chg="add del mod ord">
          <ac:chgData name="Asonye, Kingsley N" userId="S::knasonye@umes.edu::a5aa88e8-3cc8-4404-a353-fb00d898a609" providerId="AD" clId="Web-{40AB8EF2-37CF-4513-65D6-F2CD0C7CEED4}" dt="2018-11-07T04:47:27.454" v="284"/>
          <ac:picMkLst>
            <pc:docMk/>
            <pc:sldMk cId="3835223647" sldId="270"/>
            <ac:picMk id="4" creationId="{B4484A89-25BE-4F5D-82C1-39898EF33D89}"/>
          </ac:picMkLst>
        </pc:picChg>
        <pc:picChg chg="add mod ord">
          <ac:chgData name="Asonye, Kingsley N" userId="S::knasonye@umes.edu::a5aa88e8-3cc8-4404-a353-fb00d898a609" providerId="AD" clId="Web-{40AB8EF2-37CF-4513-65D6-F2CD0C7CEED4}" dt="2018-11-07T04:50:35.268" v="294" actId="14100"/>
          <ac:picMkLst>
            <pc:docMk/>
            <pc:sldMk cId="3835223647" sldId="270"/>
            <ac:picMk id="9" creationId="{9CD13F17-E899-4A6F-8DCD-143D8FC33514}"/>
          </ac:picMkLst>
        </pc:picChg>
        <pc:cxnChg chg="add del">
          <ac:chgData name="Asonye, Kingsley N" userId="S::knasonye@umes.edu::a5aa88e8-3cc8-4404-a353-fb00d898a609" providerId="AD" clId="Web-{40AB8EF2-37CF-4513-65D6-F2CD0C7CEED4}" dt="2018-11-07T04:43:11.999" v="276"/>
          <ac:cxnSpMkLst>
            <pc:docMk/>
            <pc:sldMk cId="3835223647" sldId="270"/>
            <ac:cxnSpMk id="21" creationId="{7E1D4427-852B-4B37-8E76-0E9F1810BA2A}"/>
          </ac:cxnSpMkLst>
        </pc:cxnChg>
        <pc:cxnChg chg="add del">
          <ac:chgData name="Asonye, Kingsley N" userId="S::knasonye@umes.edu::a5aa88e8-3cc8-4404-a353-fb00d898a609" providerId="AD" clId="Web-{40AB8EF2-37CF-4513-65D6-F2CD0C7CEED4}" dt="2018-11-07T04:43:11.999" v="276"/>
          <ac:cxnSpMkLst>
            <pc:docMk/>
            <pc:sldMk cId="3835223647" sldId="270"/>
            <ac:cxnSpMk id="25" creationId="{7A49EFD3-A806-4D59-99F1-AA9AFAE4EF71}"/>
          </ac:cxnSpMkLst>
        </pc:cxnChg>
      </pc:sldChg>
    </pc:docChg>
  </pc:docChgLst>
  <pc:docChgLst>
    <pc:chgData name="Asonye, Kingsley N" userId="S::knasonye@umes.edu::a5aa88e8-3cc8-4404-a353-fb00d898a609" providerId="AD" clId="Web-{D034DEFE-038C-66AE-A13B-98069EB3045D}"/>
    <pc:docChg chg="addSld modSld">
      <pc:chgData name="Asonye, Kingsley N" userId="S::knasonye@umes.edu::a5aa88e8-3cc8-4404-a353-fb00d898a609" providerId="AD" clId="Web-{D034DEFE-038C-66AE-A13B-98069EB3045D}" dt="2018-11-07T06:45:51.456" v="13" actId="20577"/>
      <pc:docMkLst>
        <pc:docMk/>
      </pc:docMkLst>
      <pc:sldChg chg="modSp new">
        <pc:chgData name="Asonye, Kingsley N" userId="S::knasonye@umes.edu::a5aa88e8-3cc8-4404-a353-fb00d898a609" providerId="AD" clId="Web-{D034DEFE-038C-66AE-A13B-98069EB3045D}" dt="2018-11-07T06:45:50.034" v="11" actId="20577"/>
        <pc:sldMkLst>
          <pc:docMk/>
          <pc:sldMk cId="2394291781" sldId="278"/>
        </pc:sldMkLst>
        <pc:spChg chg="mod">
          <ac:chgData name="Asonye, Kingsley N" userId="S::knasonye@umes.edu::a5aa88e8-3cc8-4404-a353-fb00d898a609" providerId="AD" clId="Web-{D034DEFE-038C-66AE-A13B-98069EB3045D}" dt="2018-11-07T06:45:50.034" v="11" actId="20577"/>
          <ac:spMkLst>
            <pc:docMk/>
            <pc:sldMk cId="2394291781" sldId="278"/>
            <ac:spMk id="2" creationId="{F5B29930-73AE-4FC9-A364-D79B84A1EAA6}"/>
          </ac:spMkLst>
        </pc:spChg>
      </pc:sldChg>
    </pc:docChg>
  </pc:docChgLst>
  <pc:docChgLst>
    <pc:chgData name="Guest User" userId="S::urn:spo:anon#efbe66b93d16b8b41163f35b37e192031e47175a85893d603f82421bec8fcd29::" providerId="AD" clId="Web-{A3266227-9E34-4A52-B7BE-B5A5FC83798E}"/>
    <pc:docChg chg="modSld">
      <pc:chgData name="Guest User" userId="S::urn:spo:anon#efbe66b93d16b8b41163f35b37e192031e47175a85893d603f82421bec8fcd29::" providerId="AD" clId="Web-{A3266227-9E34-4A52-B7BE-B5A5FC83798E}" dt="2018-10-23T17:39:29.520" v="982" actId="1076"/>
      <pc:docMkLst>
        <pc:docMk/>
      </pc:docMkLst>
    </pc:docChg>
  </pc:docChgLst>
  <pc:docChgLst>
    <pc:chgData name="Asonye, Kingsley N" userId="S::knasonye@umes.edu::a5aa88e8-3cc8-4404-a353-fb00d898a609" providerId="AD" clId="Web-{D2570AFE-067B-C763-39DF-BF59FDC74F40}"/>
    <pc:docChg chg="addSld modSld">
      <pc:chgData name="Asonye, Kingsley N" userId="S::knasonye@umes.edu::a5aa88e8-3cc8-4404-a353-fb00d898a609" providerId="AD" clId="Web-{D2570AFE-067B-C763-39DF-BF59FDC74F40}" dt="2018-11-14T08:43:21.267" v="14" actId="20577"/>
      <pc:docMkLst>
        <pc:docMk/>
      </pc:docMkLst>
    </pc:docChg>
  </pc:docChgLst>
  <pc:docChgLst>
    <pc:chgData name="Asonye, Kingsley N" userId="S::knasonye@umes.edu::a5aa88e8-3cc8-4404-a353-fb00d898a609" providerId="AD" clId="Web-{FE489CBE-AA31-4530-95F6-91D8EDD2A4AC}"/>
    <pc:docChg chg="modSld">
      <pc:chgData name="Asonye, Kingsley N" userId="S::knasonye@umes.edu::a5aa88e8-3cc8-4404-a353-fb00d898a609" providerId="AD" clId="Web-{FE489CBE-AA31-4530-95F6-91D8EDD2A4AC}" dt="2018-11-01T01:05:41.486" v="310" actId="20577"/>
      <pc:docMkLst>
        <pc:docMk/>
      </pc:docMkLst>
      <pc:sldChg chg="modSp">
        <pc:chgData name="Asonye, Kingsley N" userId="S::knasonye@umes.edu::a5aa88e8-3cc8-4404-a353-fb00d898a609" providerId="AD" clId="Web-{FE489CBE-AA31-4530-95F6-91D8EDD2A4AC}" dt="2018-11-01T00:49:02.806" v="146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FE489CBE-AA31-4530-95F6-91D8EDD2A4AC}" dt="2018-11-01T00:49:02.806" v="146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modSp">
        <pc:chgData name="Asonye, Kingsley N" userId="S::knasonye@umes.edu::a5aa88e8-3cc8-4404-a353-fb00d898a609" providerId="AD" clId="Web-{FE489CBE-AA31-4530-95F6-91D8EDD2A4AC}" dt="2018-11-01T00:53:57.918" v="308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FE489CBE-AA31-4530-95F6-91D8EDD2A4AC}" dt="2018-11-01T00:53:57.918" v="308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Guest User" userId="S::urn:spo:anon#efbe66b93d16b8b41163f35b37e192031e47175a85893d603f82421bec8fcd29::" providerId="AD" clId="Web-{FEF865BF-EEE5-4171-AAE0-8BF4A61A07C6}"/>
    <pc:docChg chg="modSld">
      <pc:chgData name="Guest User" userId="S::urn:spo:anon#efbe66b93d16b8b41163f35b37e192031e47175a85893d603f82421bec8fcd29::" providerId="AD" clId="Web-{FEF865BF-EEE5-4171-AAE0-8BF4A61A07C6}" dt="2018-10-16T20:28:57.020" v="215" actId="20577"/>
      <pc:docMkLst>
        <pc:docMk/>
      </pc:docMkLst>
    </pc:docChg>
  </pc:docChgLst>
  <pc:docChgLst>
    <pc:chgData name="Guest User" userId="S::urn:spo:anon#b8d3b80cb31bdf7c003cc3db6d603d98473fe668c162fe6785caa7bd96d912d7::" providerId="AD" clId="Web-{6F2286DE-1A0B-4510-85C6-BF501A36EA41}"/>
    <pc:docChg chg="addSld delSld modSld">
      <pc:chgData name="Guest User" userId="S::urn:spo:anon#b8d3b80cb31bdf7c003cc3db6d603d98473fe668c162fe6785caa7bd96d912d7::" providerId="AD" clId="Web-{6F2286DE-1A0B-4510-85C6-BF501A36EA41}" dt="2018-11-26T21:04:08.653" v="547"/>
      <pc:docMkLst>
        <pc:docMk/>
      </pc:docMkLst>
      <pc:sldChg chg="modSp">
        <pc:chgData name="Guest User" userId="S::urn:spo:anon#b8d3b80cb31bdf7c003cc3db6d603d98473fe668c162fe6785caa7bd96d912d7::" providerId="AD" clId="Web-{6F2286DE-1A0B-4510-85C6-BF501A36EA41}" dt="2018-11-26T20:59:58.387" v="368" actId="1076"/>
        <pc:sldMkLst>
          <pc:docMk/>
          <pc:sldMk cId="396118052" sldId="295"/>
        </pc:sldMkLst>
        <pc:spChg chg="mod">
          <ac:chgData name="Guest User" userId="S::urn:spo:anon#b8d3b80cb31bdf7c003cc3db6d603d98473fe668c162fe6785caa7bd96d912d7::" providerId="AD" clId="Web-{6F2286DE-1A0B-4510-85C6-BF501A36EA41}" dt="2018-11-26T20:59:58.387" v="368" actId="1076"/>
          <ac:spMkLst>
            <pc:docMk/>
            <pc:sldMk cId="396118052" sldId="295"/>
            <ac:spMk id="22" creationId="{8397A192-13D4-41D9-BFC6-EA5365C03BB4}"/>
          </ac:spMkLst>
        </pc:spChg>
      </pc:sldChg>
      <pc:sldChg chg="addSp delSp modSp new mod setBg modClrScheme delDesignElem chgLayout">
        <pc:chgData name="Guest User" userId="S::urn:spo:anon#b8d3b80cb31bdf7c003cc3db6d603d98473fe668c162fe6785caa7bd96d912d7::" providerId="AD" clId="Web-{6F2286DE-1A0B-4510-85C6-BF501A36EA41}" dt="2018-11-26T21:03:30.700" v="543" actId="20577"/>
        <pc:sldMkLst>
          <pc:docMk/>
          <pc:sldMk cId="2705726920" sldId="296"/>
        </pc:sldMkLst>
        <pc:spChg chg="mod ord">
          <ac:chgData name="Guest User" userId="S::urn:spo:anon#b8d3b80cb31bdf7c003cc3db6d603d98473fe668c162fe6785caa7bd96d912d7::" providerId="AD" clId="Web-{6F2286DE-1A0B-4510-85C6-BF501A36EA41}" dt="2018-11-26T21:03:30.700" v="543" actId="20577"/>
          <ac:spMkLst>
            <pc:docMk/>
            <pc:sldMk cId="2705726920" sldId="296"/>
            <ac:spMk id="2" creationId="{3734674C-83F5-447C-BFE5-5288C6EB6085}"/>
          </ac:spMkLst>
        </pc:spChg>
        <pc:spChg chg="del mod">
          <ac:chgData name="Guest User" userId="S::urn:spo:anon#b8d3b80cb31bdf7c003cc3db6d603d98473fe668c162fe6785caa7bd96d912d7::" providerId="AD" clId="Web-{6F2286DE-1A0B-4510-85C6-BF501A36EA41}" dt="2018-11-26T20:54:47.572" v="244"/>
          <ac:spMkLst>
            <pc:docMk/>
            <pc:sldMk cId="2705726920" sldId="296"/>
            <ac:spMk id="3" creationId="{3DF8F431-8884-43EB-B786-AD86620F309E}"/>
          </ac:spMkLst>
        </pc:spChg>
        <pc:spChg chg="add mod">
          <ac:chgData name="Guest User" userId="S::urn:spo:anon#b8d3b80cb31bdf7c003cc3db6d603d98473fe668c162fe6785caa7bd96d912d7::" providerId="AD" clId="Web-{6F2286DE-1A0B-4510-85C6-BF501A36EA41}" dt="2018-11-26T20:55:58.697" v="300" actId="1076"/>
          <ac:spMkLst>
            <pc:docMk/>
            <pc:sldMk cId="2705726920" sldId="296"/>
            <ac:spMk id="6" creationId="{61A5950F-BA33-403A-9D43-CD124FA05065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0:55:31.213" v="250"/>
          <ac:spMkLst>
            <pc:docMk/>
            <pc:sldMk cId="2705726920" sldId="296"/>
            <ac:spMk id="7" creationId="{8B7D8044-5414-4161-92E4-21EF3F3EFCA2}"/>
          </ac:spMkLst>
        </pc:spChg>
        <pc:spChg chg="add del mod">
          <ac:chgData name="Guest User" userId="S::urn:spo:anon#b8d3b80cb31bdf7c003cc3db6d603d98473fe668c162fe6785caa7bd96d912d7::" providerId="AD" clId="Web-{6F2286DE-1A0B-4510-85C6-BF501A36EA41}" dt="2018-11-26T21:00:06.121" v="369"/>
          <ac:spMkLst>
            <pc:docMk/>
            <pc:sldMk cId="2705726920" sldId="296"/>
            <ac:spMk id="8" creationId="{3741B58E-3B65-4A01-A276-975AB2CF8A08}"/>
          </ac:spMkLst>
        </pc:spChg>
        <pc:spChg chg="add mod ord">
          <ac:chgData name="Guest User" userId="S::urn:spo:anon#b8d3b80cb31bdf7c003cc3db6d603d98473fe668c162fe6785caa7bd96d912d7::" providerId="AD" clId="Web-{6F2286DE-1A0B-4510-85C6-BF501A36EA41}" dt="2018-11-26T21:02:40.309" v="532" actId="20577"/>
          <ac:spMkLst>
            <pc:docMk/>
            <pc:sldMk cId="2705726920" sldId="296"/>
            <ac:spMk id="9" creationId="{B83DBE9E-BDA9-40CD-8C32-7F4AA8A78B87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1:00:06.121" v="369"/>
          <ac:spMkLst>
            <pc:docMk/>
            <pc:sldMk cId="2705726920" sldId="296"/>
            <ac:spMk id="10" creationId="{7AAC67C3-831B-4AB1-A259-DFB839CAFAFC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1:00:06.121" v="369"/>
          <ac:spMkLst>
            <pc:docMk/>
            <pc:sldMk cId="2705726920" sldId="296"/>
            <ac:spMk id="12" creationId="{054B3F04-9EAC-45C0-B3CE-0387EEA10A0C}"/>
          </ac:spMkLst>
        </pc:spChg>
        <pc:picChg chg="add mod ord">
          <ac:chgData name="Guest User" userId="S::urn:spo:anon#b8d3b80cb31bdf7c003cc3db6d603d98473fe668c162fe6785caa7bd96d912d7::" providerId="AD" clId="Web-{6F2286DE-1A0B-4510-85C6-BF501A36EA41}" dt="2018-11-26T21:03:13.028" v="536" actId="1076"/>
          <ac:picMkLst>
            <pc:docMk/>
            <pc:sldMk cId="2705726920" sldId="296"/>
            <ac:picMk id="4" creationId="{FB40D1BF-A848-49ED-BB1E-97A69F1AF660}"/>
          </ac:picMkLst>
        </pc:picChg>
      </pc:sldChg>
    </pc:docChg>
  </pc:docChgLst>
  <pc:docChgLst>
    <pc:chgData name="Asonye, Kingsley N" userId="S::knasonye@umes.edu::a5aa88e8-3cc8-4404-a353-fb00d898a609" providerId="AD" clId="Web-{2337E5D2-A367-E8A1-57A6-0859F79909C8}"/>
    <pc:docChg chg="modSld">
      <pc:chgData name="Asonye, Kingsley N" userId="S::knasonye@umes.edu::a5aa88e8-3cc8-4404-a353-fb00d898a609" providerId="AD" clId="Web-{2337E5D2-A367-E8A1-57A6-0859F79909C8}" dt="2018-11-16T02:02:10.423" v="0"/>
      <pc:docMkLst>
        <pc:docMk/>
      </pc:docMkLst>
      <pc:sldChg chg="addSp delSp modSp">
        <pc:chgData name="Asonye, Kingsley N" userId="S::knasonye@umes.edu::a5aa88e8-3cc8-4404-a353-fb00d898a609" providerId="AD" clId="Web-{2337E5D2-A367-E8A1-57A6-0859F79909C8}" dt="2018-11-16T02:02:10.423" v="0"/>
        <pc:sldMkLst>
          <pc:docMk/>
          <pc:sldMk cId="3835223647" sldId="270"/>
        </pc:sldMkLst>
        <pc:spChg chg="add mod">
          <ac:chgData name="Asonye, Kingsley N" userId="S::knasonye@umes.edu::a5aa88e8-3cc8-4404-a353-fb00d898a609" providerId="AD" clId="Web-{2337E5D2-A367-E8A1-57A6-0859F79909C8}" dt="2018-11-16T02:02:10.423" v="0"/>
          <ac:spMkLst>
            <pc:docMk/>
            <pc:sldMk cId="3835223647" sldId="270"/>
            <ac:spMk id="5" creationId="{1DAA138A-8F8E-4A08-86E7-603C166BA46D}"/>
          </ac:spMkLst>
        </pc:spChg>
        <pc:picChg chg="del">
          <ac:chgData name="Asonye, Kingsley N" userId="S::knasonye@umes.edu::a5aa88e8-3cc8-4404-a353-fb00d898a609" providerId="AD" clId="Web-{2337E5D2-A367-E8A1-57A6-0859F79909C8}" dt="2018-11-16T02:02:10.423" v="0"/>
          <ac:picMkLst>
            <pc:docMk/>
            <pc:sldMk cId="3835223647" sldId="270"/>
            <ac:picMk id="3" creationId="{85675FF9-19D0-42C7-907C-4A2E4BF4F3F8}"/>
          </ac:picMkLst>
        </pc:picChg>
      </pc:sldChg>
    </pc:docChg>
  </pc:docChgLst>
  <pc:docChgLst>
    <pc:chgData clId="Web-{566B6237-9DD9-42F0-89A1-5201BD24D196}"/>
    <pc:docChg chg="modSld">
      <pc:chgData name="" userId="" providerId="" clId="Web-{566B6237-9DD9-42F0-89A1-5201BD24D196}" dt="2018-11-14T02:33:27.719" v="2" actId="1076"/>
      <pc:docMkLst>
        <pc:docMk/>
      </pc:docMkLst>
      <pc:sldChg chg="addSp delSp modSp">
        <pc:chgData name="" userId="" providerId="" clId="Web-{566B6237-9DD9-42F0-89A1-5201BD24D196}" dt="2018-11-14T02:33:27.719" v="2" actId="1076"/>
        <pc:sldMkLst>
          <pc:docMk/>
          <pc:sldMk cId="3944012038" sldId="268"/>
        </pc:sldMkLst>
        <pc:spChg chg="add del mod">
          <ac:chgData name="" userId="" providerId="" clId="Web-{566B6237-9DD9-42F0-89A1-5201BD24D196}" dt="2018-11-14T02:33:27.188" v="1"/>
          <ac:spMkLst>
            <pc:docMk/>
            <pc:sldMk cId="3944012038" sldId="268"/>
            <ac:spMk id="4" creationId="{E2B01B02-6E1F-4646-A9C8-ADD681ECB5FA}"/>
          </ac:spMkLst>
        </pc:spChg>
        <pc:picChg chg="add mod ord">
          <ac:chgData name="" userId="" providerId="" clId="Web-{566B6237-9DD9-42F0-89A1-5201BD24D196}" dt="2018-11-14T02:33:27.719" v="2" actId="1076"/>
          <ac:picMkLst>
            <pc:docMk/>
            <pc:sldMk cId="3944012038" sldId="268"/>
            <ac:picMk id="5" creationId="{27A4D744-A51B-4D8C-8850-0A9133552D1D}"/>
          </ac:picMkLst>
        </pc:picChg>
        <pc:picChg chg="del">
          <ac:chgData name="" userId="" providerId="" clId="Web-{566B6237-9DD9-42F0-89A1-5201BD24D196}" dt="2018-11-14T02:33:27.094" v="0"/>
          <ac:picMkLst>
            <pc:docMk/>
            <pc:sldMk cId="3944012038" sldId="268"/>
            <ac:picMk id="32" creationId="{DBC4A676-31F7-4900-A602-72B83F3F8A6A}"/>
          </ac:picMkLst>
        </pc:picChg>
      </pc:sldChg>
    </pc:docChg>
  </pc:docChgLst>
  <pc:docChgLst>
    <pc:chgData name="Asonye, Kingsley N" userId="S::knasonye@umes.edu::a5aa88e8-3cc8-4404-a353-fb00d898a609" providerId="AD" clId="Web-{1FDF3B9A-1E20-9120-57F4-BB11819AA86B}"/>
    <pc:docChg chg="modSld">
      <pc:chgData name="Asonye, Kingsley N" userId="S::knasonye@umes.edu::a5aa88e8-3cc8-4404-a353-fb00d898a609" providerId="AD" clId="Web-{1FDF3B9A-1E20-9120-57F4-BB11819AA86B}" dt="2018-11-27T06:51:41.815" v="7" actId="20577"/>
      <pc:docMkLst>
        <pc:docMk/>
      </pc:docMkLst>
    </pc:docChg>
  </pc:docChgLst>
  <pc:docChgLst>
    <pc:chgData name="Guest User" userId="S::urn:spo:anon#efbe66b93d16b8b41163f35b37e192031e47175a85893d603f82421bec8fcd29::" providerId="AD" clId="Web-{9A73A2FB-D1F3-4FE8-9E13-B299B804A65D}"/>
    <pc:docChg chg="modSld">
      <pc:chgData name="Guest User" userId="S::urn:spo:anon#efbe66b93d16b8b41163f35b37e192031e47175a85893d603f82421bec8fcd29::" providerId="AD" clId="Web-{9A73A2FB-D1F3-4FE8-9E13-B299B804A65D}" dt="2018-10-24T16:25:55.279" v="7" actId="20577"/>
      <pc:docMkLst>
        <pc:docMk/>
      </pc:docMkLst>
      <pc:sldChg chg="modSp">
        <pc:chgData name="Guest User" userId="S::urn:spo:anon#efbe66b93d16b8b41163f35b37e192031e47175a85893d603f82421bec8fcd29::" providerId="AD" clId="Web-{9A73A2FB-D1F3-4FE8-9E13-B299B804A65D}" dt="2018-10-24T16:25:55.279" v="6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9A73A2FB-D1F3-4FE8-9E13-B299B804A65D}" dt="2018-10-24T16:25:55.279" v="6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Guest User" userId="S::urn:spo:anon#efbe66b93d16b8b41163f35b37e192031e47175a85893d603f82421bec8fcd29::" providerId="AD" clId="Web-{566B6237-9DD9-42F0-89A1-5201BD24D196}"/>
    <pc:docChg chg="addSld modSld">
      <pc:chgData name="Guest User" userId="S::urn:spo:anon#efbe66b93d16b8b41163f35b37e192031e47175a85893d603f82421bec8fcd29::" providerId="AD" clId="Web-{566B6237-9DD9-42F0-89A1-5201BD24D196}" dt="2018-11-14T06:56:13.727" v="759" actId="20577"/>
      <pc:docMkLst>
        <pc:docMk/>
      </pc:docMkLst>
      <pc:sldChg chg="modSp">
        <pc:chgData name="Guest User" userId="S::urn:spo:anon#efbe66b93d16b8b41163f35b37e192031e47175a85893d603f82421bec8fcd29::" providerId="AD" clId="Web-{566B6237-9DD9-42F0-89A1-5201BD24D196}" dt="2018-11-14T05:17:39.062" v="358" actId="20577"/>
        <pc:sldMkLst>
          <pc:docMk/>
          <pc:sldMk cId="3150756403" sldId="260"/>
        </pc:sldMkLst>
        <pc:spChg chg="mod">
          <ac:chgData name="Guest User" userId="S::urn:spo:anon#efbe66b93d16b8b41163f35b37e192031e47175a85893d603f82421bec8fcd29::" providerId="AD" clId="Web-{566B6237-9DD9-42F0-89A1-5201BD24D196}" dt="2018-11-14T05:17:39.062" v="358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modSp">
        <pc:chgData name="Guest User" userId="S::urn:spo:anon#efbe66b93d16b8b41163f35b37e192031e47175a85893d603f82421bec8fcd29::" providerId="AD" clId="Web-{566B6237-9DD9-42F0-89A1-5201BD24D196}" dt="2018-11-14T02:33:28.063" v="1" actId="14100"/>
        <pc:sldMkLst>
          <pc:docMk/>
          <pc:sldMk cId="3944012038" sldId="268"/>
        </pc:sldMkLst>
        <pc:picChg chg="mod">
          <ac:chgData name="Guest User" userId="S::urn:spo:anon#efbe66b93d16b8b41163f35b37e192031e47175a85893d603f82421bec8fcd29::" providerId="AD" clId="Web-{566B6237-9DD9-42F0-89A1-5201BD24D196}" dt="2018-11-14T02:33:28.063" v="1" actId="14100"/>
          <ac:picMkLst>
            <pc:docMk/>
            <pc:sldMk cId="3944012038" sldId="268"/>
            <ac:picMk id="5" creationId="{27A4D744-A51B-4D8C-8850-0A9133552D1D}"/>
          </ac:picMkLst>
        </pc:picChg>
      </pc:sldChg>
      <pc:sldChg chg="modSp">
        <pc:chgData name="Guest User" userId="S::urn:spo:anon#efbe66b93d16b8b41163f35b37e192031e47175a85893d603f82421bec8fcd29::" providerId="AD" clId="Web-{566B6237-9DD9-42F0-89A1-5201BD24D196}" dt="2018-11-14T05:39:02.030" v="363" actId="20577"/>
        <pc:sldMkLst>
          <pc:docMk/>
          <pc:sldMk cId="3574684497" sldId="269"/>
        </pc:sldMkLst>
        <pc:spChg chg="mod">
          <ac:chgData name="Guest User" userId="S::urn:spo:anon#efbe66b93d16b8b41163f35b37e192031e47175a85893d603f82421bec8fcd29::" providerId="AD" clId="Web-{566B6237-9DD9-42F0-89A1-5201BD24D196}" dt="2018-11-14T05:39:02.030" v="363" actId="20577"/>
          <ac:spMkLst>
            <pc:docMk/>
            <pc:sldMk cId="3574684497" sldId="269"/>
            <ac:spMk id="3" creationId="{4784CC6E-11A4-407F-93D6-8AB354080842}"/>
          </ac:spMkLst>
        </pc:spChg>
      </pc:sldChg>
      <pc:sldChg chg="addSp delSp modSp">
        <pc:chgData name="Guest User" userId="S::urn:spo:anon#efbe66b93d16b8b41163f35b37e192031e47175a85893d603f82421bec8fcd29::" providerId="AD" clId="Web-{566B6237-9DD9-42F0-89A1-5201BD24D196}" dt="2018-11-14T06:05:14.189" v="704" actId="1076"/>
        <pc:sldMkLst>
          <pc:docMk/>
          <pc:sldMk cId="3835223647" sldId="270"/>
        </pc:sldMkLst>
        <pc:spChg chg="mod">
          <ac:chgData name="Guest User" userId="S::urn:spo:anon#efbe66b93d16b8b41163f35b37e192031e47175a85893d603f82421bec8fcd29::" providerId="AD" clId="Web-{566B6237-9DD9-42F0-89A1-5201BD24D196}" dt="2018-11-14T06:05:00.439" v="699" actId="20577"/>
          <ac:spMkLst>
            <pc:docMk/>
            <pc:sldMk cId="3835223647" sldId="270"/>
            <ac:spMk id="2" creationId="{EB7AB23A-82C3-4FD9-8F0C-C86684DF1587}"/>
          </ac:spMkLst>
        </pc:spChg>
        <pc:spChg chg="add del mod">
          <ac:chgData name="Guest User" userId="S::urn:spo:anon#efbe66b93d16b8b41163f35b37e192031e47175a85893d603f82421bec8fcd29::" providerId="AD" clId="Web-{566B6237-9DD9-42F0-89A1-5201BD24D196}" dt="2018-11-14T04:29:42.148" v="3"/>
          <ac:spMkLst>
            <pc:docMk/>
            <pc:sldMk cId="3835223647" sldId="270"/>
            <ac:spMk id="4" creationId="{0AA39F40-60D2-4B46-897C-A72E207A04C7}"/>
          </ac:spMkLst>
        </pc:spChg>
        <pc:spChg chg="add mod">
          <ac:chgData name="Guest User" userId="S::urn:spo:anon#efbe66b93d16b8b41163f35b37e192031e47175a85893d603f82421bec8fcd29::" providerId="AD" clId="Web-{566B6237-9DD9-42F0-89A1-5201BD24D196}" dt="2018-11-14T06:04:55.158" v="695" actId="20577"/>
          <ac:spMkLst>
            <pc:docMk/>
            <pc:sldMk cId="3835223647" sldId="270"/>
            <ac:spMk id="7" creationId="{7D06BD1B-6213-428E-B258-308DF7F265FF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8" creationId="{3741B58E-3B65-4A01-A276-975AB2CF8A08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10" creationId="{7AAC67C3-831B-4AB1-A259-DFB839CAFAFC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12" creationId="{054B3F04-9EAC-45C0-B3CE-0387EEA10A0C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167" v="6"/>
          <ac:spMkLst>
            <pc:docMk/>
            <pc:sldMk cId="3835223647" sldId="270"/>
            <ac:spMk id="14" creationId="{25C8D2C1-DA83-420D-9635-D52CE066B5DA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167" v="6"/>
          <ac:spMkLst>
            <pc:docMk/>
            <pc:sldMk cId="3835223647" sldId="270"/>
            <ac:spMk id="15" creationId="{434F74C9-6A0B-409E-AD1C-45B58BE91BB8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167" v="6"/>
          <ac:spMkLst>
            <pc:docMk/>
            <pc:sldMk cId="3835223647" sldId="270"/>
            <ac:spMk id="18" creationId="{90AA6468-80AC-4DDF-9CFB-C7A9507E203F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167" v="6"/>
          <ac:spMkLst>
            <pc:docMk/>
            <pc:sldMk cId="3835223647" sldId="270"/>
            <ac:spMk id="20" creationId="{4AB900CC-5074-4746-A1A4-AF640455BD43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22" creationId="{59FAB3DA-E9ED-4574-ABCC-378BC0FF1BBC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24" creationId="{53B8D6B0-55D6-48DC-86D8-FD95D5F118AB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26" creationId="{44CC594A-A820-450F-B363-C19201FCFEC6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6:04:43.861" v="685"/>
          <ac:spMkLst>
            <pc:docMk/>
            <pc:sldMk cId="3835223647" sldId="270"/>
            <ac:spMk id="28" creationId="{5173064B-3D1B-443A-85EE-72036EEB1860}"/>
          </ac:spMkLst>
        </pc:spChg>
        <pc:picChg chg="add mod ord">
          <ac:chgData name="Guest User" userId="S::urn:spo:anon#efbe66b93d16b8b41163f35b37e192031e47175a85893d603f82421bec8fcd29::" providerId="AD" clId="Web-{566B6237-9DD9-42F0-89A1-5201BD24D196}" dt="2018-11-14T06:05:14.189" v="704" actId="1076"/>
          <ac:picMkLst>
            <pc:docMk/>
            <pc:sldMk cId="3835223647" sldId="270"/>
            <ac:picMk id="3" creationId="{85675FF9-19D0-42C7-907C-4A2E4BF4F3F8}"/>
          </ac:picMkLst>
        </pc:picChg>
        <pc:picChg chg="del">
          <ac:chgData name="Guest User" userId="S::urn:spo:anon#efbe66b93d16b8b41163f35b37e192031e47175a85893d603f82421bec8fcd29::" providerId="AD" clId="Web-{566B6237-9DD9-42F0-89A1-5201BD24D196}" dt="2018-11-14T02:34:16.095" v="2"/>
          <ac:picMkLst>
            <pc:docMk/>
            <pc:sldMk cId="3835223647" sldId="270"/>
            <ac:picMk id="9" creationId="{9CD13F17-E899-4A6F-8DCD-143D8FC33514}"/>
          </ac:picMkLst>
        </pc:picChg>
        <pc:picChg chg="add mod">
          <ac:chgData name="Guest User" userId="S::urn:spo:anon#efbe66b93d16b8b41163f35b37e192031e47175a85893d603f82421bec8fcd29::" providerId="AD" clId="Web-{566B6237-9DD9-42F0-89A1-5201BD24D196}" dt="2018-11-14T04:30:25.179" v="16" actId="14100"/>
          <ac:picMkLst>
            <pc:docMk/>
            <pc:sldMk cId="3835223647" sldId="270"/>
            <ac:picMk id="30" creationId="{F1B076A6-C0C0-449C-B750-8DC887CBEEBB}"/>
          </ac:picMkLst>
        </pc:picChg>
        <pc:picChg chg="add del mod ord replId">
          <ac:chgData name="Guest User" userId="S::urn:spo:anon#efbe66b93d16b8b41163f35b37e192031e47175a85893d603f82421bec8fcd29::" providerId="AD" clId="Web-{566B6237-9DD9-42F0-89A1-5201BD24D196}" dt="2018-11-14T04:30:02.257" v="7"/>
          <ac:picMkLst>
            <pc:docMk/>
            <pc:sldMk cId="3835223647" sldId="270"/>
            <ac:picMk id="31" creationId="{F1B076A6-C0C0-449C-B750-8DC887CBEEBB}"/>
          </ac:picMkLst>
        </pc:picChg>
        <pc:cxnChg chg="add del">
          <ac:chgData name="Guest User" userId="S::urn:spo:anon#efbe66b93d16b8b41163f35b37e192031e47175a85893d603f82421bec8fcd29::" providerId="AD" clId="Web-{566B6237-9DD9-42F0-89A1-5201BD24D196}" dt="2018-11-14T04:30:02.167" v="6"/>
          <ac:cxnSpMkLst>
            <pc:docMk/>
            <pc:sldMk cId="3835223647" sldId="270"/>
            <ac:cxnSpMk id="16" creationId="{F5486A9D-1265-4B57-91E6-68E666B978BC}"/>
          </ac:cxnSpMkLst>
        </pc:cxnChg>
      </pc:sldChg>
      <pc:sldChg chg="modSp">
        <pc:chgData name="Guest User" userId="S::urn:spo:anon#efbe66b93d16b8b41163f35b37e192031e47175a85893d603f82421bec8fcd29::" providerId="AD" clId="Web-{566B6237-9DD9-42F0-89A1-5201BD24D196}" dt="2018-11-14T05:43:30.128" v="377" actId="20577"/>
        <pc:sldMkLst>
          <pc:docMk/>
          <pc:sldMk cId="1806626651" sldId="271"/>
        </pc:sldMkLst>
        <pc:spChg chg="mod">
          <ac:chgData name="Guest User" userId="S::urn:spo:anon#efbe66b93d16b8b41163f35b37e192031e47175a85893d603f82421bec8fcd29::" providerId="AD" clId="Web-{566B6237-9DD9-42F0-89A1-5201BD24D196}" dt="2018-11-14T05:43:30.128" v="377" actId="20577"/>
          <ac:spMkLst>
            <pc:docMk/>
            <pc:sldMk cId="1806626651" sldId="271"/>
            <ac:spMk id="3" creationId="{4065079D-761A-4FE8-9F15-3CECD14C9278}"/>
          </ac:spMkLst>
        </pc:spChg>
      </pc:sldChg>
      <pc:sldChg chg="addSp delSp modSp">
        <pc:chgData name="Guest User" userId="S::urn:spo:anon#efbe66b93d16b8b41163f35b37e192031e47175a85893d603f82421bec8fcd29::" providerId="AD" clId="Web-{566B6237-9DD9-42F0-89A1-5201BD24D196}" dt="2018-11-14T06:01:31.843" v="642" actId="1076"/>
        <pc:sldMkLst>
          <pc:docMk/>
          <pc:sldMk cId="2394291781" sldId="278"/>
        </pc:sldMkLst>
        <pc:spChg chg="mo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" creationId="{F5B29930-73AE-4FC9-A364-D79B84A1EAA6}"/>
          </ac:spMkLst>
        </pc:spChg>
        <pc:spChg chg="add del mod">
          <ac:chgData name="Guest User" userId="S::urn:spo:anon#efbe66b93d16b8b41163f35b37e192031e47175a85893d603f82421bec8fcd29::" providerId="AD" clId="Web-{566B6237-9DD9-42F0-89A1-5201BD24D196}" dt="2018-11-14T05:58:03.528" v="622"/>
          <ac:spMkLst>
            <pc:docMk/>
            <pc:sldMk cId="2394291781" sldId="278"/>
            <ac:spMk id="4" creationId="{6F91F97B-A578-4061-9F82-28CE238627F5}"/>
          </ac:spMkLst>
        </pc:spChg>
        <pc:spChg chg="add mod">
          <ac:chgData name="Guest User" userId="S::urn:spo:anon#efbe66b93d16b8b41163f35b37e192031e47175a85893d603f82421bec8fcd29::" providerId="AD" clId="Web-{566B6237-9DD9-42F0-89A1-5201BD24D196}" dt="2018-11-14T06:01:31.843" v="642" actId="1076"/>
          <ac:spMkLst>
            <pc:docMk/>
            <pc:sldMk cId="2394291781" sldId="278"/>
            <ac:spMk id="7" creationId="{FC4CE28F-0566-4362-BA0D-12E54CEFBCFA}"/>
          </ac:spMkLst>
        </pc:spChg>
        <pc:spChg chg="del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4" creationId="{FB5993E2-C02B-4335-ABA5-D8EC465551E3}"/>
          </ac:spMkLst>
        </pc:spChg>
        <pc:spChg chg="del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5" creationId="{C0B801A2-5622-4BE8-9AD2-C337A2CD0022}"/>
          </ac:spMkLst>
        </pc:spChg>
        <pc:spChg chg="del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6" creationId="{B7AF614F-5BC3-4086-99F5-B87C5847A071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8" creationId="{4E4490D0-3672-446A-AC12-B4830333BDDD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30" creationId="{39CB82C2-DF65-4EC1-8280-F201D50F570B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36" creationId="{FA4CD5CB-D209-4D70-8CA4-629731C59219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41" creationId="{B4C27B90-DF2B-4D00-BA07-18ED774CD2F1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43" creationId="{593ACC25-C262-417A-8AA9-0641C772BDB6}"/>
          </ac:spMkLst>
        </pc:spChg>
        <pc:graphicFrameChg chg="add mod ord modGraphic">
          <ac:chgData name="Guest User" userId="S::urn:spo:anon#efbe66b93d16b8b41163f35b37e192031e47175a85893d603f82421bec8fcd29::" providerId="AD" clId="Web-{566B6237-9DD9-42F0-89A1-5201BD24D196}" dt="2018-11-14T05:58:31.763" v="626"/>
          <ac:graphicFrameMkLst>
            <pc:docMk/>
            <pc:sldMk cId="2394291781" sldId="278"/>
            <ac:graphicFrameMk id="6" creationId="{CBC7F840-2E8B-4D37-82D1-AD9227EC9C36}"/>
          </ac:graphicFrameMkLst>
        </pc:graphicFrameChg>
        <pc:graphicFrameChg chg="del mod modGraphic">
          <ac:chgData name="Guest User" userId="S::urn:spo:anon#efbe66b93d16b8b41163f35b37e192031e47175a85893d603f82421bec8fcd29::" providerId="AD" clId="Web-{566B6237-9DD9-42F0-89A1-5201BD24D196}" dt="2018-11-14T05:56:55.434" v="621"/>
          <ac:graphicFrameMkLst>
            <pc:docMk/>
            <pc:sldMk cId="2394291781" sldId="278"/>
            <ac:graphicFrameMk id="12" creationId="{8155C4C2-338B-442B-8409-8FB08E090EB1}"/>
          </ac:graphicFrameMkLst>
        </pc:graphicFrameChg>
        <pc:cxnChg chg="add">
          <ac:chgData name="Guest User" userId="S::urn:spo:anon#efbe66b93d16b8b41163f35b37e192031e47175a85893d603f82421bec8fcd29::" providerId="AD" clId="Web-{566B6237-9DD9-42F0-89A1-5201BD24D196}" dt="2018-11-14T05:58:31.763" v="626"/>
          <ac:cxnSpMkLst>
            <pc:docMk/>
            <pc:sldMk cId="2394291781" sldId="278"/>
            <ac:cxnSpMk id="32" creationId="{7E1D4427-852B-4B37-8E76-0E9F1810BA2A}"/>
          </ac:cxnSpMkLst>
        </pc:cxnChg>
        <pc:cxnChg chg="add">
          <ac:chgData name="Guest User" userId="S::urn:spo:anon#efbe66b93d16b8b41163f35b37e192031e47175a85893d603f82421bec8fcd29::" providerId="AD" clId="Web-{566B6237-9DD9-42F0-89A1-5201BD24D196}" dt="2018-11-14T05:58:31.763" v="626"/>
          <ac:cxnSpMkLst>
            <pc:docMk/>
            <pc:sldMk cId="2394291781" sldId="278"/>
            <ac:cxnSpMk id="40" creationId="{5C6A2BAE-B461-4B55-8E1F-0722ABDD1393}"/>
          </ac:cxnSpMkLst>
        </pc:cxnChg>
      </pc:sldChg>
      <pc:sldChg chg="modSp new">
        <pc:chgData name="Guest User" userId="S::urn:spo:anon#efbe66b93d16b8b41163f35b37e192031e47175a85893d603f82421bec8fcd29::" providerId="AD" clId="Web-{566B6237-9DD9-42F0-89A1-5201BD24D196}" dt="2018-11-14T06:56:13.727" v="758" actId="20577"/>
        <pc:sldMkLst>
          <pc:docMk/>
          <pc:sldMk cId="3827925026" sldId="280"/>
        </pc:sldMkLst>
        <pc:spChg chg="mod">
          <ac:chgData name="Guest User" userId="S::urn:spo:anon#efbe66b93d16b8b41163f35b37e192031e47175a85893d603f82421bec8fcd29::" providerId="AD" clId="Web-{566B6237-9DD9-42F0-89A1-5201BD24D196}" dt="2018-11-14T06:51:49.905" v="732" actId="20577"/>
          <ac:spMkLst>
            <pc:docMk/>
            <pc:sldMk cId="3827925026" sldId="280"/>
            <ac:spMk id="2" creationId="{7E12F8BC-FF43-4703-9517-DD9DD2BCE729}"/>
          </ac:spMkLst>
        </pc:spChg>
        <pc:spChg chg="mod">
          <ac:chgData name="Guest User" userId="S::urn:spo:anon#efbe66b93d16b8b41163f35b37e192031e47175a85893d603f82421bec8fcd29::" providerId="AD" clId="Web-{566B6237-9DD9-42F0-89A1-5201BD24D196}" dt="2018-11-14T06:56:13.727" v="758" actId="20577"/>
          <ac:spMkLst>
            <pc:docMk/>
            <pc:sldMk cId="3827925026" sldId="280"/>
            <ac:spMk id="3" creationId="{30D7B44B-84D8-4C35-AF2B-987E0C0A7677}"/>
          </ac:spMkLst>
        </pc:spChg>
      </pc:sldChg>
    </pc:docChg>
  </pc:docChgLst>
  <pc:docChgLst>
    <pc:chgData name="Asonye, Kingsley N" userId="S::knasonye@umes.edu::a5aa88e8-3cc8-4404-a353-fb00d898a609" providerId="AD" clId="Web-{FE718ED2-5CA5-A7EE-7CA2-852DD311012A}"/>
    <pc:docChg chg="addSld modSld">
      <pc:chgData name="Asonye, Kingsley N" userId="S::knasonye@umes.edu::a5aa88e8-3cc8-4404-a353-fb00d898a609" providerId="AD" clId="Web-{FE718ED2-5CA5-A7EE-7CA2-852DD311012A}" dt="2018-11-27T04:48:31.817" v="735"/>
      <pc:docMkLst>
        <pc:docMk/>
      </pc:docMkLst>
      <pc:sldChg chg="addSp delSp modSp">
        <pc:chgData name="Asonye, Kingsley N" userId="S::knasonye@umes.edu::a5aa88e8-3cc8-4404-a353-fb00d898a609" providerId="AD" clId="Web-{FE718ED2-5CA5-A7EE-7CA2-852DD311012A}" dt="2018-11-27T04:13:50.514" v="668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2" creationId="{4605AD0E-E08E-4652-BDD3-BE4479D0A749}"/>
          </ac:spMkLst>
        </pc:spChg>
        <pc:spChg chg="mod ord">
          <ac:chgData name="Asonye, Kingsley N" userId="S::knasonye@umes.edu::a5aa88e8-3cc8-4404-a353-fb00d898a609" providerId="AD" clId="Web-{FE718ED2-5CA5-A7EE-7CA2-852DD311012A}" dt="2018-11-27T04:13:50.514" v="668" actId="20577"/>
          <ac:spMkLst>
            <pc:docMk/>
            <pc:sldMk cId="3150756403" sldId="260"/>
            <ac:spMk id="3" creationId="{E4D4C829-F7BD-4EB4-994A-60F0FC13BC80}"/>
          </ac:spMkLst>
        </pc:spChg>
        <pc:spChg chg="del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9" creationId="{C33BF9DD-8A45-4EEE-B231-0A14D322E5F9}"/>
          </ac:spMkLst>
        </pc:spChg>
        <pc:spChg chg="del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13" creationId="{D5FBCAC9-BD8B-4F3B-AD74-EF37D4211349}"/>
          </ac:spMkLst>
        </pc:spChg>
        <pc:spChg chg="del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15" creationId="{9556C5A8-AD7E-4CE7-87BE-9EA3B5E1786F}"/>
          </ac:spMkLst>
        </pc:spChg>
        <pc:spChg chg="add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20" creationId="{E5958DBC-F4DA-42A8-8C52-860179790ECD}"/>
          </ac:spMkLst>
        </pc:spChg>
        <pc:spChg chg="add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24" creationId="{51DDD252-D7C8-4CE5-9C61-D60D722BC217}"/>
          </ac:spMkLst>
        </pc:spChg>
        <pc:spChg chg="add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26" creationId="{2FBD75F5-C49C-4F6A-8D43-7A5939C23307}"/>
          </ac:spMkLst>
        </pc:spChg>
        <pc:picChg chg="mod">
          <ac:chgData name="Asonye, Kingsley N" userId="S::knasonye@umes.edu::a5aa88e8-3cc8-4404-a353-fb00d898a609" providerId="AD" clId="Web-{FE718ED2-5CA5-A7EE-7CA2-852DD311012A}" dt="2018-11-27T04:03:08.778" v="381"/>
          <ac:picMkLst>
            <pc:docMk/>
            <pc:sldMk cId="3150756403" sldId="260"/>
            <ac:picMk id="4" creationId="{1119930D-FD23-489E-AD59-A0896BB5E106}"/>
          </ac:picMkLst>
        </pc:picChg>
        <pc:picChg chg="add mod">
          <ac:chgData name="Asonye, Kingsley N" userId="S::knasonye@umes.edu::a5aa88e8-3cc8-4404-a353-fb00d898a609" providerId="AD" clId="Web-{FE718ED2-5CA5-A7EE-7CA2-852DD311012A}" dt="2018-11-27T04:03:08.778" v="381"/>
          <ac:picMkLst>
            <pc:docMk/>
            <pc:sldMk cId="3150756403" sldId="260"/>
            <ac:picMk id="5" creationId="{4A7A7560-14E0-4144-8DEA-12A56869CA22}"/>
          </ac:picMkLst>
        </pc:picChg>
        <pc:cxnChg chg="del">
          <ac:chgData name="Asonye, Kingsley N" userId="S::knasonye@umes.edu::a5aa88e8-3cc8-4404-a353-fb00d898a609" providerId="AD" clId="Web-{FE718ED2-5CA5-A7EE-7CA2-852DD311012A}" dt="2018-11-27T04:03:08.778" v="381"/>
          <ac:cxnSpMkLst>
            <pc:docMk/>
            <pc:sldMk cId="3150756403" sldId="260"/>
            <ac:cxnSpMk id="11" creationId="{9020DCC9-F851-4562-BB20-1AB3C51BFD08}"/>
          </ac:cxnSpMkLst>
        </pc:cxnChg>
        <pc:cxnChg chg="add">
          <ac:chgData name="Asonye, Kingsley N" userId="S::knasonye@umes.edu::a5aa88e8-3cc8-4404-a353-fb00d898a609" providerId="AD" clId="Web-{FE718ED2-5CA5-A7EE-7CA2-852DD311012A}" dt="2018-11-27T04:03:08.778" v="381"/>
          <ac:cxnSpMkLst>
            <pc:docMk/>
            <pc:sldMk cId="3150756403" sldId="260"/>
            <ac:cxnSpMk id="22" creationId="{79FCC9A9-2031-4283-9B27-34B62BB7F305}"/>
          </ac:cxnSpMkLst>
        </pc:cxnChg>
      </pc:sldChg>
      <pc:sldChg chg="modSp">
        <pc:chgData name="Asonye, Kingsley N" userId="S::knasonye@umes.edu::a5aa88e8-3cc8-4404-a353-fb00d898a609" providerId="AD" clId="Web-{FE718ED2-5CA5-A7EE-7CA2-852DD311012A}" dt="2018-11-27T04:20:44.719" v="695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FE718ED2-5CA5-A7EE-7CA2-852DD311012A}" dt="2018-11-27T04:20:44.719" v="695" actId="20577"/>
          <ac:spMkLst>
            <pc:docMk/>
            <pc:sldMk cId="1337861083" sldId="266"/>
            <ac:spMk id="3" creationId="{D1B2BD6B-5EC0-4572-AD66-40FAEBBFCC13}"/>
          </ac:spMkLst>
        </pc:spChg>
      </pc:sldChg>
    </pc:docChg>
  </pc:docChgLst>
  <pc:docChgLst>
    <pc:chgData name="Asonye, Kingsley N" userId="S::knasonye@umes.edu::a5aa88e8-3cc8-4404-a353-fb00d898a609" providerId="AD" clId="Web-{ADEDFDA0-122F-C3A0-A4DE-14061AB2AFDB}"/>
    <pc:docChg chg="modSld">
      <pc:chgData name="Asonye, Kingsley N" userId="S::knasonye@umes.edu::a5aa88e8-3cc8-4404-a353-fb00d898a609" providerId="AD" clId="Web-{ADEDFDA0-122F-C3A0-A4DE-14061AB2AFDB}" dt="2018-11-07T07:23:36.179" v="530" actId="20577"/>
      <pc:docMkLst>
        <pc:docMk/>
      </pc:docMkLst>
      <pc:sldChg chg="modSp">
        <pc:chgData name="Asonye, Kingsley N" userId="S::knasonye@umes.edu::a5aa88e8-3cc8-4404-a353-fb00d898a609" providerId="AD" clId="Web-{ADEDFDA0-122F-C3A0-A4DE-14061AB2AFDB}" dt="2018-11-07T07:03:10.819" v="444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ADEDFDA0-122F-C3A0-A4DE-14061AB2AFDB}" dt="2018-11-07T07:03:10.819" v="444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addSp delSp modSp">
        <pc:chgData name="Asonye, Kingsley N" userId="S::knasonye@umes.edu::a5aa88e8-3cc8-4404-a353-fb00d898a609" providerId="AD" clId="Web-{ADEDFDA0-122F-C3A0-A4DE-14061AB2AFDB}" dt="2018-11-07T07:02:44.939" v="439" actId="14100"/>
        <pc:sldMkLst>
          <pc:docMk/>
          <pc:sldMk cId="599602462" sldId="261"/>
        </pc:sldMkLst>
        <pc:spChg chg="add mod">
          <ac:chgData name="Asonye, Kingsley N" userId="S::knasonye@umes.edu::a5aa88e8-3cc8-4404-a353-fb00d898a609" providerId="AD" clId="Web-{ADEDFDA0-122F-C3A0-A4DE-14061AB2AFDB}" dt="2018-11-07T07:02:44.939" v="439" actId="14100"/>
          <ac:spMkLst>
            <pc:docMk/>
            <pc:sldMk cId="599602462" sldId="261"/>
            <ac:spMk id="1862" creationId="{29C48484-727A-4794-A04F-A27D6586812E}"/>
          </ac:spMkLst>
        </pc:spChg>
        <pc:graphicFrameChg chg="del modGraphic">
          <ac:chgData name="Asonye, Kingsley N" userId="S::knasonye@umes.edu::a5aa88e8-3cc8-4404-a353-fb00d898a609" providerId="AD" clId="Web-{ADEDFDA0-122F-C3A0-A4DE-14061AB2AFDB}" dt="2018-11-07T06:59:01.636" v="4"/>
          <ac:graphicFrameMkLst>
            <pc:docMk/>
            <pc:sldMk cId="599602462" sldId="261"/>
            <ac:graphicFrameMk id="11" creationId="{AB2D1EA3-E3E5-45EF-9016-4097EA5680DD}"/>
          </ac:graphicFrameMkLst>
        </pc:graphicFrameChg>
      </pc:sldChg>
      <pc:sldChg chg="modSp">
        <pc:chgData name="Asonye, Kingsley N" userId="S::knasonye@umes.edu::a5aa88e8-3cc8-4404-a353-fb00d898a609" providerId="AD" clId="Web-{ADEDFDA0-122F-C3A0-A4DE-14061AB2AFDB}" dt="2018-11-07T07:23:35.101" v="528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ADEDFDA0-122F-C3A0-A4DE-14061AB2AFDB}" dt="2018-11-07T07:23:35.101" v="528" actId="20577"/>
          <ac:spMkLst>
            <pc:docMk/>
            <pc:sldMk cId="1337861083" sldId="266"/>
            <ac:spMk id="3" creationId="{D1B2BD6B-5EC0-4572-AD66-40FAEBBFCC13}"/>
          </ac:spMkLst>
        </pc:spChg>
      </pc:sldChg>
      <pc:sldChg chg="modSp">
        <pc:chgData name="Asonye, Kingsley N" userId="S::knasonye@umes.edu::a5aa88e8-3cc8-4404-a353-fb00d898a609" providerId="AD" clId="Web-{ADEDFDA0-122F-C3A0-A4DE-14061AB2AFDB}" dt="2018-11-07T07:04:47.444" v="474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ADEDFDA0-122F-C3A0-A4DE-14061AB2AFDB}" dt="2018-11-07T07:04:47.444" v="474" actId="20577"/>
          <ac:spMkLst>
            <pc:docMk/>
            <pc:sldMk cId="3574684497" sldId="269"/>
            <ac:spMk id="3" creationId="{4784CC6E-11A4-407F-93D6-8AB354080842}"/>
          </ac:spMkLst>
        </pc:spChg>
      </pc:sldChg>
      <pc:sldChg chg="modSp">
        <pc:chgData name="Asonye, Kingsley N" userId="S::knasonye@umes.edu::a5aa88e8-3cc8-4404-a353-fb00d898a609" providerId="AD" clId="Web-{ADEDFDA0-122F-C3A0-A4DE-14061AB2AFDB}" dt="2018-11-07T07:19:53.350" v="526" actId="20577"/>
        <pc:sldMkLst>
          <pc:docMk/>
          <pc:sldMk cId="2394291781" sldId="278"/>
        </pc:sldMkLst>
        <pc:spChg chg="mod">
          <ac:chgData name="Asonye, Kingsley N" userId="S::knasonye@umes.edu::a5aa88e8-3cc8-4404-a353-fb00d898a609" providerId="AD" clId="Web-{ADEDFDA0-122F-C3A0-A4DE-14061AB2AFDB}" dt="2018-11-07T07:19:53.350" v="526" actId="20577"/>
          <ac:spMkLst>
            <pc:docMk/>
            <pc:sldMk cId="2394291781" sldId="278"/>
            <ac:spMk id="2" creationId="{F5B29930-73AE-4FC9-A364-D79B84A1EAA6}"/>
          </ac:spMkLst>
        </pc:spChg>
      </pc:sldChg>
    </pc:docChg>
  </pc:docChgLst>
  <pc:docChgLst>
    <pc:chgData name="Asonye, Kingsley N" userId="S::knasonye@umes.edu::a5aa88e8-3cc8-4404-a353-fb00d898a609" providerId="AD" clId="Web-{1CFDCA3E-C806-C634-964F-F6BDAB3AA427}"/>
    <pc:docChg chg="modSld">
      <pc:chgData name="Asonye, Kingsley N" userId="S::knasonye@umes.edu::a5aa88e8-3cc8-4404-a353-fb00d898a609" providerId="AD" clId="Web-{1CFDCA3E-C806-C634-964F-F6BDAB3AA427}" dt="2018-11-27T22:54:12.144" v="481" actId="20577"/>
      <pc:docMkLst>
        <pc:docMk/>
      </pc:docMkLst>
      <pc:sldChg chg="modSp">
        <pc:chgData name="Asonye, Kingsley N" userId="S::knasonye@umes.edu::a5aa88e8-3cc8-4404-a353-fb00d898a609" providerId="AD" clId="Web-{1CFDCA3E-C806-C634-964F-F6BDAB3AA427}" dt="2018-11-27T22:43:18.465" v="309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1CFDCA3E-C806-C634-964F-F6BDAB3AA427}" dt="2018-11-27T22:43:18.465" v="309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modSp">
        <pc:chgData name="Asonye, Kingsley N" userId="S::knasonye@umes.edu::a5aa88e8-3cc8-4404-a353-fb00d898a609" providerId="AD" clId="Web-{1CFDCA3E-C806-C634-964F-F6BDAB3AA427}" dt="2018-11-27T22:54:12.144" v="480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1CFDCA3E-C806-C634-964F-F6BDAB3AA427}" dt="2018-11-27T22:54:12.144" v="480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Guest User" userId="S::urn:spo:anon#efbe66b93d16b8b41163f35b37e192031e47175a85893d603f82421bec8fcd29::" providerId="AD" clId="Web-{A1E72501-A02A-4697-9CF2-24FE25F23A53}"/>
    <pc:docChg chg="addSld modSld">
      <pc:chgData name="Guest User" userId="S::urn:spo:anon#efbe66b93d16b8b41163f35b37e192031e47175a85893d603f82421bec8fcd29::" providerId="AD" clId="Web-{A1E72501-A02A-4697-9CF2-24FE25F23A53}" dt="2018-10-02T16:40:42.809" v="58" actId="20577"/>
      <pc:docMkLst>
        <pc:docMk/>
      </pc:docMkLst>
      <pc:sldChg chg="modSp">
        <pc:chgData name="Guest User" userId="S::urn:spo:anon#efbe66b93d16b8b41163f35b37e192031e47175a85893d603f82421bec8fcd29::" providerId="AD" clId="Web-{A1E72501-A02A-4697-9CF2-24FE25F23A53}" dt="2018-10-02T16:37:47.121" v="36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A1E72501-A02A-4697-9CF2-24FE25F23A53}" dt="2018-10-02T16:37:47.121" v="36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Guest User" userId="S::urn:spo:anon#efbe66b93d16b8b41163f35b37e192031e47175a85893d603f82421bec8fcd29::" providerId="AD" clId="Web-{9D6F86EF-3440-4668-9A83-565025F2364B}"/>
    <pc:docChg chg="addSld modSld">
      <pc:chgData name="Guest User" userId="S::urn:spo:anon#efbe66b93d16b8b41163f35b37e192031e47175a85893d603f82421bec8fcd29::" providerId="AD" clId="Web-{9D6F86EF-3440-4668-9A83-565025F2364B}" dt="2018-10-31T19:39:06.578" v="169" actId="20577"/>
      <pc:docMkLst>
        <pc:docMk/>
      </pc:docMkLst>
      <pc:sldChg chg="modSp">
        <pc:chgData name="Guest User" userId="S::urn:spo:anon#efbe66b93d16b8b41163f35b37e192031e47175a85893d603f82421bec8fcd29::" providerId="AD" clId="Web-{9D6F86EF-3440-4668-9A83-565025F2364B}" dt="2018-10-31T19:30:59.875" v="139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9D6F86EF-3440-4668-9A83-565025F2364B}" dt="2018-10-31T19:30:59.875" v="139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">
        <pc:chgData name="Guest User" userId="S::urn:spo:anon#efbe66b93d16b8b41163f35b37e192031e47175a85893d603f82421bec8fcd29::" providerId="AD" clId="Web-{9D6F86EF-3440-4668-9A83-565025F2364B}" dt="2018-10-31T19:39:06.578" v="168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9D6F86EF-3440-4668-9A83-565025F2364B}" dt="2018-10-31T19:39:06.578" v="168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addSp delSp modSp new mod setBg">
        <pc:chgData name="Guest User" userId="S::urn:spo:anon#efbe66b93d16b8b41163f35b37e192031e47175a85893d603f82421bec8fcd29::" providerId="AD" clId="Web-{9D6F86EF-3440-4668-9A83-565025F2364B}" dt="2018-10-31T19:23:57.610" v="116" actId="20577"/>
        <pc:sldMkLst>
          <pc:docMk/>
          <pc:sldMk cId="1530388460" sldId="267"/>
        </pc:sldMkLst>
        <pc:spChg chg="mod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2" creationId="{D63DA297-8AC2-450E-9DBD-26E8334FBF44}"/>
          </ac:spMkLst>
        </pc:spChg>
        <pc:spChg chg="mod">
          <ac:chgData name="Guest User" userId="S::urn:spo:anon#efbe66b93d16b8b41163f35b37e192031e47175a85893d603f82421bec8fcd29::" providerId="AD" clId="Web-{9D6F86EF-3440-4668-9A83-565025F2364B}" dt="2018-10-31T19:23:57.610" v="116" actId="20577"/>
          <ac:spMkLst>
            <pc:docMk/>
            <pc:sldMk cId="1530388460" sldId="267"/>
            <ac:spMk id="3" creationId="{8E432F10-35D6-4670-9259-B36954639179}"/>
          </ac:spMkLst>
        </pc:spChg>
        <pc:spChg chg="add del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8" creationId="{3741B58E-3B65-4A01-A276-975AB2CF8A08}"/>
          </ac:spMkLst>
        </pc:spChg>
        <pc:spChg chg="add del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10" creationId="{7AAC67C3-831B-4AB1-A259-DFB839CAFAFC}"/>
          </ac:spMkLst>
        </pc:spChg>
        <pc:spChg chg="add del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12" creationId="{054B3F04-9EAC-45C0-B3CE-0387EEA10A0C}"/>
          </ac:spMkLst>
        </pc:spChg>
        <pc:spChg chg="add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17" creationId="{CECF0FC6-D57B-48B6-9036-F4FFD91A4B34}"/>
          </ac:spMkLst>
        </pc:spChg>
        <pc:spChg chg="add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19" creationId="{717A211C-5863-4303-AC3D-AEBFDF6D6A4C}"/>
          </ac:spMkLst>
        </pc:spChg>
        <pc:spChg chg="add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21" creationId="{087519CD-2FFF-42E3-BB0C-FEAA828BA5DB}"/>
          </ac:spMkLst>
        </pc:spChg>
      </pc:sldChg>
    </pc:docChg>
  </pc:docChgLst>
  <pc:docChgLst>
    <pc:chgData name="Asonye, Kingsley N" userId="S::knasonye@umes.edu::a5aa88e8-3cc8-4404-a353-fb00d898a609" providerId="AD" clId="Web-{95B97C0D-9D66-E75E-260C-0655B907128B}"/>
    <pc:docChg chg="addSld delSld modSld">
      <pc:chgData name="Asonye, Kingsley N" userId="S::knasonye@umes.edu::a5aa88e8-3cc8-4404-a353-fb00d898a609" providerId="AD" clId="Web-{95B97C0D-9D66-E75E-260C-0655B907128B}" dt="2018-11-27T00:35:35.010" v="1427" actId="20577"/>
      <pc:docMkLst>
        <pc:docMk/>
      </pc:docMkLst>
      <pc:sldChg chg="addSp delSp modSp">
        <pc:chgData name="Asonye, Kingsley N" userId="S::knasonye@umes.edu::a5aa88e8-3cc8-4404-a353-fb00d898a609" providerId="AD" clId="Web-{95B97C0D-9D66-E75E-260C-0655B907128B}" dt="2018-11-26T21:52:52.449" v="161" actId="20577"/>
        <pc:sldMkLst>
          <pc:docMk/>
          <pc:sldMk cId="2705726920" sldId="296"/>
        </pc:sldMkLst>
        <pc:spChg chg="mo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2" creationId="{3734674C-83F5-447C-BFE5-5288C6EB6085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1:51:10.620" v="81" actId="1076"/>
          <ac:spMkLst>
            <pc:docMk/>
            <pc:sldMk cId="2705726920" sldId="296"/>
            <ac:spMk id="3" creationId="{383B1F15-0656-421E-94A1-FF137B924C5D}"/>
          </ac:spMkLst>
        </pc:spChg>
        <pc:spChg chg="del mod">
          <ac:chgData name="Asonye, Kingsley N" userId="S::knasonye@umes.edu::a5aa88e8-3cc8-4404-a353-fb00d898a609" providerId="AD" clId="Web-{95B97C0D-9D66-E75E-260C-0655B907128B}" dt="2018-11-26T21:51:00.949" v="80"/>
          <ac:spMkLst>
            <pc:docMk/>
            <pc:sldMk cId="2705726920" sldId="296"/>
            <ac:spMk id="6" creationId="{61A5950F-BA33-403A-9D43-CD124FA05065}"/>
          </ac:spMkLst>
        </pc:spChg>
        <pc:spChg chg="mod">
          <ac:chgData name="Asonye, Kingsley N" userId="S::knasonye@umes.edu::a5aa88e8-3cc8-4404-a353-fb00d898a609" providerId="AD" clId="Web-{95B97C0D-9D66-E75E-260C-0655B907128B}" dt="2018-11-26T21:52:52.449" v="161" actId="20577"/>
          <ac:spMkLst>
            <pc:docMk/>
            <pc:sldMk cId="2705726920" sldId="296"/>
            <ac:spMk id="9" creationId="{B83DBE9E-BDA9-40CD-8C32-7F4AA8A78B87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14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16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20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24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26" creationId="{17FC539C-B783-4B03-9F9E-D13430F3F64F}"/>
          </ac:spMkLst>
        </pc:spChg>
        <pc:picChg chg="mod">
          <ac:chgData name="Asonye, Kingsley N" userId="S::knasonye@umes.edu::a5aa88e8-3cc8-4404-a353-fb00d898a609" providerId="AD" clId="Web-{95B97C0D-9D66-E75E-260C-0655B907128B}" dt="2018-11-26T21:49:59.854" v="9"/>
          <ac:picMkLst>
            <pc:docMk/>
            <pc:sldMk cId="2705726920" sldId="296"/>
            <ac:picMk id="4" creationId="{FB40D1BF-A848-49ED-BB1E-97A69F1AF660}"/>
          </ac:picMkLst>
        </pc:picChg>
        <pc:cxnChg chg="add">
          <ac:chgData name="Asonye, Kingsley N" userId="S::knasonye@umes.edu::a5aa88e8-3cc8-4404-a353-fb00d898a609" providerId="AD" clId="Web-{95B97C0D-9D66-E75E-260C-0655B907128B}" dt="2018-11-26T21:49:59.854" v="9"/>
          <ac:cxnSpMkLst>
            <pc:docMk/>
            <pc:sldMk cId="2705726920" sldId="296"/>
            <ac:cxnSpMk id="18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1:49:59.854" v="9"/>
          <ac:cxnSpMkLst>
            <pc:docMk/>
            <pc:sldMk cId="2705726920" sldId="296"/>
            <ac:cxnSpMk id="22" creationId="{C947DF4A-614C-4B4C-8B80-E5B9D8E8CFED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6T22:36:34.498" v="668" actId="1076"/>
        <pc:sldMkLst>
          <pc:docMk/>
          <pc:sldMk cId="2374441575" sldId="301"/>
        </pc:sldMkLst>
        <pc:spChg chg="mo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2" creationId="{4BC4AC60-151F-4DA3-B70B-4AC86180BBCF}"/>
          </ac:spMkLst>
        </pc:spChg>
        <pc:spChg chg="del">
          <ac:chgData name="Asonye, Kingsley N" userId="S::knasonye@umes.edu::a5aa88e8-3cc8-4404-a353-fb00d898a609" providerId="AD" clId="Web-{95B97C0D-9D66-E75E-260C-0655B907128B}" dt="2018-11-26T22:25:04.821" v="541"/>
          <ac:spMkLst>
            <pc:docMk/>
            <pc:sldMk cId="2374441575" sldId="301"/>
            <ac:spMk id="3" creationId="{060FF43D-B2A7-4C49-85B7-E2DA1DE1BD41}"/>
          </ac:spMkLst>
        </pc:spChg>
        <pc:spChg chg="mod">
          <ac:chgData name="Asonye, Kingsley N" userId="S::knasonye@umes.edu::a5aa88e8-3cc8-4404-a353-fb00d898a609" providerId="AD" clId="Web-{95B97C0D-9D66-E75E-260C-0655B907128B}" dt="2018-11-26T22:26:11.994" v="600" actId="20577"/>
          <ac:spMkLst>
            <pc:docMk/>
            <pc:sldMk cId="2374441575" sldId="301"/>
            <ac:spMk id="4" creationId="{3703B6B1-0069-4B7A-862B-B5CD41B512F0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2:36:34.498" v="668" actId="1076"/>
          <ac:spMkLst>
            <pc:docMk/>
            <pc:sldMk cId="2374441575" sldId="301"/>
            <ac:spMk id="7" creationId="{07725589-072A-4D83-B163-E543AFDEF45A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10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12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16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20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22" creationId="{17FC539C-B783-4B03-9F9E-D13430F3F64F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6T22:25:19.196" v="542"/>
          <ac:picMkLst>
            <pc:docMk/>
            <pc:sldMk cId="2374441575" sldId="301"/>
            <ac:picMk id="5" creationId="{E6807AF3-41B0-4BC3-987E-53C15D7229FF}"/>
          </ac:picMkLst>
        </pc:picChg>
        <pc:cxnChg chg="add">
          <ac:chgData name="Asonye, Kingsley N" userId="S::knasonye@umes.edu::a5aa88e8-3cc8-4404-a353-fb00d898a609" providerId="AD" clId="Web-{95B97C0D-9D66-E75E-260C-0655B907128B}" dt="2018-11-26T22:25:19.196" v="542"/>
          <ac:cxnSpMkLst>
            <pc:docMk/>
            <pc:sldMk cId="2374441575" sldId="301"/>
            <ac:cxnSpMk id="14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2:25:19.196" v="542"/>
          <ac:cxnSpMkLst>
            <pc:docMk/>
            <pc:sldMk cId="2374441575" sldId="301"/>
            <ac:cxnSpMk id="18" creationId="{C947DF4A-614C-4B4C-8B80-E5B9D8E8CFED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6T22:45:43.345" v="772" actId="1076"/>
        <pc:sldMkLst>
          <pc:docMk/>
          <pc:sldMk cId="3670705466" sldId="302"/>
        </pc:sldMkLst>
        <pc:spChg chg="mo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2" creationId="{295DAD5A-4805-4607-873B-15BD1FE52F56}"/>
          </ac:spMkLst>
        </pc:spChg>
        <pc:spChg chg="del">
          <ac:chgData name="Asonye, Kingsley N" userId="S::knasonye@umes.edu::a5aa88e8-3cc8-4404-a353-fb00d898a609" providerId="AD" clId="Web-{95B97C0D-9D66-E75E-260C-0655B907128B}" dt="2018-11-26T22:44:51.157" v="713"/>
          <ac:spMkLst>
            <pc:docMk/>
            <pc:sldMk cId="3670705466" sldId="302"/>
            <ac:spMk id="3" creationId="{916A0D8F-CA53-4A78-9071-5CB9A8CD31DA}"/>
          </ac:spMkLst>
        </pc:spChg>
        <pc:spChg chg="mod">
          <ac:chgData name="Asonye, Kingsley N" userId="S::knasonye@umes.edu::a5aa88e8-3cc8-4404-a353-fb00d898a609" providerId="AD" clId="Web-{95B97C0D-9D66-E75E-260C-0655B907128B}" dt="2018-11-26T22:45:07.688" v="715" actId="20577"/>
          <ac:spMkLst>
            <pc:docMk/>
            <pc:sldMk cId="3670705466" sldId="302"/>
            <ac:spMk id="4" creationId="{E2267C2F-260C-4009-A6D7-381D88D737F3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2:45:43.345" v="772" actId="1076"/>
          <ac:spMkLst>
            <pc:docMk/>
            <pc:sldMk cId="3670705466" sldId="302"/>
            <ac:spMk id="7" creationId="{06857706-FB98-49BA-BB6E-5866A1F4B704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10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12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16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20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22" creationId="{17FC539C-B783-4B03-9F9E-D13430F3F64F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6T22:44:55.376" v="714"/>
          <ac:picMkLst>
            <pc:docMk/>
            <pc:sldMk cId="3670705466" sldId="302"/>
            <ac:picMk id="5" creationId="{60B05CB9-2D9D-4706-9898-118274EEF53F}"/>
          </ac:picMkLst>
        </pc:picChg>
        <pc:cxnChg chg="add">
          <ac:chgData name="Asonye, Kingsley N" userId="S::knasonye@umes.edu::a5aa88e8-3cc8-4404-a353-fb00d898a609" providerId="AD" clId="Web-{95B97C0D-9D66-E75E-260C-0655B907128B}" dt="2018-11-26T22:44:55.376" v="714"/>
          <ac:cxnSpMkLst>
            <pc:docMk/>
            <pc:sldMk cId="3670705466" sldId="302"/>
            <ac:cxnSpMk id="14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2:44:55.376" v="714"/>
          <ac:cxnSpMkLst>
            <pc:docMk/>
            <pc:sldMk cId="3670705466" sldId="302"/>
            <ac:cxnSpMk id="18" creationId="{C947DF4A-614C-4B4C-8B80-E5B9D8E8CFED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6T22:55:44.802" v="903" actId="1076"/>
        <pc:sldMkLst>
          <pc:docMk/>
          <pc:sldMk cId="756308507" sldId="303"/>
        </pc:sldMkLst>
        <pc:spChg chg="mo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2" creationId="{4BDC90E6-D5DA-4DAB-B3E6-7975C06A4878}"/>
          </ac:spMkLst>
        </pc:spChg>
        <pc:spChg chg="del">
          <ac:chgData name="Asonye, Kingsley N" userId="S::knasonye@umes.edu::a5aa88e8-3cc8-4404-a353-fb00d898a609" providerId="AD" clId="Web-{95B97C0D-9D66-E75E-260C-0655B907128B}" dt="2018-11-26T22:50:55.269" v="825"/>
          <ac:spMkLst>
            <pc:docMk/>
            <pc:sldMk cId="756308507" sldId="303"/>
            <ac:spMk id="3" creationId="{AF55E6FD-A440-4002-BFE7-736F21B79BEE}"/>
          </ac:spMkLst>
        </pc:spChg>
        <pc:spChg chg="mod">
          <ac:chgData name="Asonye, Kingsley N" userId="S::knasonye@umes.edu::a5aa88e8-3cc8-4404-a353-fb00d898a609" providerId="AD" clId="Web-{95B97C0D-9D66-E75E-260C-0655B907128B}" dt="2018-11-26T22:51:10.050" v="827" actId="20577"/>
          <ac:spMkLst>
            <pc:docMk/>
            <pc:sldMk cId="756308507" sldId="303"/>
            <ac:spMk id="4" creationId="{C8E4D643-24F0-4D54-9D96-526CA542792B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2:55:44.802" v="903" actId="1076"/>
          <ac:spMkLst>
            <pc:docMk/>
            <pc:sldMk cId="756308507" sldId="303"/>
            <ac:spMk id="7" creationId="{4040EA80-DDDB-46F4-BB97-7A1A9EB2FDC6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10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12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16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20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22" creationId="{17FC539C-B783-4B03-9F9E-D13430F3F64F}"/>
          </ac:spMkLst>
        </pc:spChg>
        <pc:picChg chg="add mod ord modCrop">
          <ac:chgData name="Asonye, Kingsley N" userId="S::knasonye@umes.edu::a5aa88e8-3cc8-4404-a353-fb00d898a609" providerId="AD" clId="Web-{95B97C0D-9D66-E75E-260C-0655B907128B}" dt="2018-11-26T22:51:37.034" v="833" actId="14100"/>
          <ac:picMkLst>
            <pc:docMk/>
            <pc:sldMk cId="756308507" sldId="303"/>
            <ac:picMk id="5" creationId="{C6F081B0-1650-41C2-87E3-DB1B68627E63}"/>
          </ac:picMkLst>
        </pc:picChg>
        <pc:cxnChg chg="add">
          <ac:chgData name="Asonye, Kingsley N" userId="S::knasonye@umes.edu::a5aa88e8-3cc8-4404-a353-fb00d898a609" providerId="AD" clId="Web-{95B97C0D-9D66-E75E-260C-0655B907128B}" dt="2018-11-26T22:51:01.269" v="826"/>
          <ac:cxnSpMkLst>
            <pc:docMk/>
            <pc:sldMk cId="756308507" sldId="303"/>
            <ac:cxnSpMk id="14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2:51:01.269" v="826"/>
          <ac:cxnSpMkLst>
            <pc:docMk/>
            <pc:sldMk cId="756308507" sldId="303"/>
            <ac:cxnSpMk id="18" creationId="{C947DF4A-614C-4B4C-8B80-E5B9D8E8CFED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7T00:13:32.064" v="1108" actId="20577"/>
        <pc:sldMkLst>
          <pc:docMk/>
          <pc:sldMk cId="2915897544" sldId="304"/>
        </pc:sldMkLst>
        <pc:spChg chg="mo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2" creationId="{CC3D8430-BD2E-49E9-9CBD-12A9AA644B92}"/>
          </ac:spMkLst>
        </pc:spChg>
        <pc:spChg chg="del">
          <ac:chgData name="Asonye, Kingsley N" userId="S::knasonye@umes.edu::a5aa88e8-3cc8-4404-a353-fb00d898a609" providerId="AD" clId="Web-{95B97C0D-9D66-E75E-260C-0655B907128B}" dt="2018-11-26T23:00:01.788" v="1002"/>
          <ac:spMkLst>
            <pc:docMk/>
            <pc:sldMk cId="2915897544" sldId="304"/>
            <ac:spMk id="3" creationId="{2293352E-5A54-47AF-A5A8-D86338899DB4}"/>
          </ac:spMkLst>
        </pc:spChg>
        <pc:spChg chg="add mod">
          <ac:chgData name="Asonye, Kingsley N" userId="S::knasonye@umes.edu::a5aa88e8-3cc8-4404-a353-fb00d898a609" providerId="AD" clId="Web-{95B97C0D-9D66-E75E-260C-0655B907128B}" dt="2018-11-27T00:13:32.064" v="1108" actId="20577"/>
          <ac:spMkLst>
            <pc:docMk/>
            <pc:sldMk cId="2915897544" sldId="304"/>
            <ac:spMk id="3" creationId="{EB4891E3-3BDC-487D-A50D-FA3C472BC026}"/>
          </ac:spMkLst>
        </pc:spChg>
        <pc:spChg chg="mod">
          <ac:chgData name="Asonye, Kingsley N" userId="S::knasonye@umes.edu::a5aa88e8-3cc8-4404-a353-fb00d898a609" providerId="AD" clId="Web-{95B97C0D-9D66-E75E-260C-0655B907128B}" dt="2018-11-26T23:00:18.382" v="1005" actId="20577"/>
          <ac:spMkLst>
            <pc:docMk/>
            <pc:sldMk cId="2915897544" sldId="304"/>
            <ac:spMk id="4" creationId="{30F4484E-658A-4BD5-A651-4C17550D6E9D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10" creationId="{600B5AE2-C5CC-499C-8F2D-249888BE22C2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12" creationId="{BA7A3698-B350-40E5-8475-9BCC41A089FC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16" creationId="{10162E77-11AD-44A7-84EC-40C59EEFBD2E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20" creationId="{6329CBCE-21AE-419D-AC1F-8ACF510A6670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22" creationId="{FF2DA012-1414-493D-888F-5D99D0BDA322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6T23:00:11.272" v="1004"/>
          <ac:picMkLst>
            <pc:docMk/>
            <pc:sldMk cId="2915897544" sldId="304"/>
            <ac:picMk id="5" creationId="{B9C7C2E1-D580-4304-A064-0156E1CAD594}"/>
          </ac:picMkLst>
        </pc:picChg>
        <pc:cxnChg chg="add">
          <ac:chgData name="Asonye, Kingsley N" userId="S::knasonye@umes.edu::a5aa88e8-3cc8-4404-a353-fb00d898a609" providerId="AD" clId="Web-{95B97C0D-9D66-E75E-260C-0655B907128B}" dt="2018-11-26T23:00:11.272" v="1004"/>
          <ac:cxnSpMkLst>
            <pc:docMk/>
            <pc:sldMk cId="2915897544" sldId="304"/>
            <ac:cxnSpMk id="14" creationId="{0AC655C7-EC94-4BE6-84C8-2F9EFBBB2789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3:00:11.272" v="1004"/>
          <ac:cxnSpMkLst>
            <pc:docMk/>
            <pc:sldMk cId="2915897544" sldId="304"/>
            <ac:cxnSpMk id="18" creationId="{5AB158E9-1B40-4CD6-95F0-95CA11DF7B7A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7T00:20:09.395" v="1269" actId="1076"/>
        <pc:sldMkLst>
          <pc:docMk/>
          <pc:sldMk cId="1527659635" sldId="305"/>
        </pc:sldMkLst>
        <pc:spChg chg="mod">
          <ac:chgData name="Asonye, Kingsley N" userId="S::knasonye@umes.edu::a5aa88e8-3cc8-4404-a353-fb00d898a609" providerId="AD" clId="Web-{95B97C0D-9D66-E75E-260C-0655B907128B}" dt="2018-11-27T00:19:24.629" v="1199" actId="20577"/>
          <ac:spMkLst>
            <pc:docMk/>
            <pc:sldMk cId="1527659635" sldId="305"/>
            <ac:spMk id="2" creationId="{3C65A8EC-A037-4E36-9E11-E6CEBEF02016}"/>
          </ac:spMkLst>
        </pc:spChg>
        <pc:spChg chg="del">
          <ac:chgData name="Asonye, Kingsley N" userId="S::knasonye@umes.edu::a5aa88e8-3cc8-4404-a353-fb00d898a609" providerId="AD" clId="Web-{95B97C0D-9D66-E75E-260C-0655B907128B}" dt="2018-11-27T00:15:41.830" v="1177"/>
          <ac:spMkLst>
            <pc:docMk/>
            <pc:sldMk cId="1527659635" sldId="305"/>
            <ac:spMk id="3" creationId="{60C29F6F-7544-4555-948A-C208583AA76E}"/>
          </ac:spMkLst>
        </pc:spChg>
        <pc:spChg chg="mod">
          <ac:chgData name="Asonye, Kingsley N" userId="S::knasonye@umes.edu::a5aa88e8-3cc8-4404-a353-fb00d898a609" providerId="AD" clId="Web-{95B97C0D-9D66-E75E-260C-0655B907128B}" dt="2018-11-27T00:18:28.753" v="1194" actId="20577"/>
          <ac:spMkLst>
            <pc:docMk/>
            <pc:sldMk cId="1527659635" sldId="305"/>
            <ac:spMk id="4" creationId="{ED7CBEE0-675E-4DD4-A4F6-5C6575B45161}"/>
          </ac:spMkLst>
        </pc:spChg>
        <pc:spChg chg="add mod">
          <ac:chgData name="Asonye, Kingsley N" userId="S::knasonye@umes.edu::a5aa88e8-3cc8-4404-a353-fb00d898a609" providerId="AD" clId="Web-{95B97C0D-9D66-E75E-260C-0655B907128B}" dt="2018-11-27T00:20:09.395" v="1269" actId="1076"/>
          <ac:spMkLst>
            <pc:docMk/>
            <pc:sldMk cId="1527659635" sldId="305"/>
            <ac:spMk id="7" creationId="{476D5C25-7262-4676-BA6E-47A0E82D8AB7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10" creationId="{600B5AE2-C5CC-499C-8F2D-249888BE22C2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12" creationId="{BA7A3698-B350-40E5-8475-9BCC41A089FC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16" creationId="{10162E77-11AD-44A7-84EC-40C59EEFBD2E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20" creationId="{6329CBCE-21AE-419D-AC1F-8ACF510A6670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22" creationId="{FF2DA012-1414-493D-888F-5D99D0BDA322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24" creationId="{600B5AE2-C5CC-499C-8F2D-249888BE22C2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25" creationId="{BA7A3698-B350-40E5-8475-9BCC41A089FC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27" creationId="{7D379150-F6B4-45C8-BE10-6B278AD400EB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28" creationId="{10162E77-11AD-44A7-84EC-40C59EEFBD2E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29" creationId="{5FFCF544-A370-4A5D-A95F-CA6E0E7191E6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32" creationId="{6329CBCE-21AE-419D-AC1F-8ACF510A6670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33" creationId="{284B70D5-875B-433D-BDBD-1522A85D6C1D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34" creationId="{FF2DA012-1414-493D-888F-5D99D0BDA322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36" creationId="{7D379150-F6B4-45C8-BE10-6B278AD400EB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37" creationId="{1E299956-A9E7-4FC1-A0B1-D590CA9730E8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38" creationId="{5FFCF544-A370-4A5D-A95F-CA6E0E7191E6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39" creationId="{17FC539C-B783-4B03-9F9E-D13430F3F64F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41" creationId="{284B70D5-875B-433D-BDBD-1522A85D6C1D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43" creationId="{1E299956-A9E7-4FC1-A0B1-D590CA9730E8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44" creationId="{17FC539C-B783-4B03-9F9E-D13430F3F64F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45" creationId="{7D379150-F6B4-45C8-BE10-6B278AD400EB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46" creationId="{5FFCF544-A370-4A5D-A95F-CA6E0E7191E6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48" creationId="{52ABB703-2B0E-4C3B-B4A2-F3973548E561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50" creationId="{E95DA498-D9A2-4DA9-B9DA-B3776E08CF7E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51" creationId="{82A73093-4B9D-420D-B17E-52293703A1D4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56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58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62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66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68" creationId="{17FC539C-B783-4B03-9F9E-D13430F3F64F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7T00:18:03.800" v="1190"/>
          <ac:picMkLst>
            <pc:docMk/>
            <pc:sldMk cId="1527659635" sldId="305"/>
            <ac:picMk id="5" creationId="{8807192E-AF72-4651-9002-0120A26F06CE}"/>
          </ac:picMkLst>
        </pc:picChg>
        <pc:cxnChg chg="add del">
          <ac:chgData name="Asonye, Kingsley N" userId="S::knasonye@umes.edu::a5aa88e8-3cc8-4404-a353-fb00d898a609" providerId="AD" clId="Web-{95B97C0D-9D66-E75E-260C-0655B907128B}" dt="2018-11-27T00:17:05.206" v="1181"/>
          <ac:cxnSpMkLst>
            <pc:docMk/>
            <pc:sldMk cId="1527659635" sldId="305"/>
            <ac:cxnSpMk id="14" creationId="{0AC655C7-EC94-4BE6-84C8-2F9EFBBB2789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05.206" v="1181"/>
          <ac:cxnSpMkLst>
            <pc:docMk/>
            <pc:sldMk cId="1527659635" sldId="305"/>
            <ac:cxnSpMk id="18" creationId="{5AB158E9-1B40-4CD6-95F0-95CA11DF7B7A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17.565" v="1185"/>
          <ac:cxnSpMkLst>
            <pc:docMk/>
            <pc:sldMk cId="1527659635" sldId="305"/>
            <ac:cxnSpMk id="26" creationId="{0AC655C7-EC94-4BE6-84C8-2F9EFBBB2789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17.565" v="1185"/>
          <ac:cxnSpMkLst>
            <pc:docMk/>
            <pc:sldMk cId="1527659635" sldId="305"/>
            <ac:cxnSpMk id="30" creationId="{5AB158E9-1B40-4CD6-95F0-95CA11DF7B7A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14.956" v="1183"/>
          <ac:cxnSpMkLst>
            <pc:docMk/>
            <pc:sldMk cId="1527659635" sldId="305"/>
            <ac:cxnSpMk id="31" creationId="{6EEB3B97-A638-498B-8083-54191CE71E01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14.956" v="1183"/>
          <ac:cxnSpMkLst>
            <pc:docMk/>
            <pc:sldMk cId="1527659635" sldId="305"/>
            <ac:cxnSpMk id="35" creationId="{C947DF4A-614C-4B4C-8B80-E5B9D8E8CFED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48.862" v="1187"/>
          <ac:cxnSpMkLst>
            <pc:docMk/>
            <pc:sldMk cId="1527659635" sldId="305"/>
            <ac:cxnSpMk id="40" creationId="{6EEB3B97-A638-498B-8083-54191CE71E01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48.862" v="1187"/>
          <ac:cxnSpMkLst>
            <pc:docMk/>
            <pc:sldMk cId="1527659635" sldId="305"/>
            <ac:cxnSpMk id="42" creationId="{C947DF4A-614C-4B4C-8B80-E5B9D8E8CFED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8:03.800" v="1190"/>
          <ac:cxnSpMkLst>
            <pc:docMk/>
            <pc:sldMk cId="1527659635" sldId="305"/>
            <ac:cxnSpMk id="47" creationId="{6EEB3B97-A638-498B-8083-54191CE71E01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8:03.800" v="1190"/>
          <ac:cxnSpMkLst>
            <pc:docMk/>
            <pc:sldMk cId="1527659635" sldId="305"/>
            <ac:cxnSpMk id="49" creationId="{9C21570E-E159-49A6-9891-FA397B7A92D3}"/>
          </ac:cxnSpMkLst>
        </pc:cxnChg>
        <pc:cxnChg chg="add">
          <ac:chgData name="Asonye, Kingsley N" userId="S::knasonye@umes.edu::a5aa88e8-3cc8-4404-a353-fb00d898a609" providerId="AD" clId="Web-{95B97C0D-9D66-E75E-260C-0655B907128B}" dt="2018-11-27T00:18:03.800" v="1190"/>
          <ac:cxnSpMkLst>
            <pc:docMk/>
            <pc:sldMk cId="1527659635" sldId="305"/>
            <ac:cxnSpMk id="60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7T00:18:03.800" v="1190"/>
          <ac:cxnSpMkLst>
            <pc:docMk/>
            <pc:sldMk cId="1527659635" sldId="305"/>
            <ac:cxnSpMk id="64" creationId="{C947DF4A-614C-4B4C-8B80-E5B9D8E8CFED}"/>
          </ac:cxnSpMkLst>
        </pc:cxnChg>
      </pc:sldChg>
    </pc:docChg>
  </pc:docChgLst>
  <pc:docChgLst>
    <pc:chgData name="Guest User" userId="S::urn:spo:anon#efbe66b93d16b8b41163f35b37e192031e47175a85893d603f82421bec8fcd29::" providerId="AD" clId="Web-{9883FABF-E1C9-B015-8020-D049891BA047}"/>
    <pc:docChg chg="modSld">
      <pc:chgData name="Guest User" userId="S::urn:spo:anon#efbe66b93d16b8b41163f35b37e192031e47175a85893d603f82421bec8fcd29::" providerId="AD" clId="Web-{9883FABF-E1C9-B015-8020-D049891BA047}" dt="2018-10-09T20:29:23.699" v="31" actId="20577"/>
      <pc:docMkLst>
        <pc:docMk/>
      </pc:docMkLst>
      <pc:sldChg chg="modSp">
        <pc:chgData name="Guest User" userId="S::urn:spo:anon#efbe66b93d16b8b41163f35b37e192031e47175a85893d603f82421bec8fcd29::" providerId="AD" clId="Web-{9883FABF-E1C9-B015-8020-D049891BA047}" dt="2018-10-09T20:21:09.577" v="25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9883FABF-E1C9-B015-8020-D049891BA047}" dt="2018-10-09T20:21:09.577" v="25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Asonye, Kingsley N" userId="S::knasonye@umes.edu::a5aa88e8-3cc8-4404-a353-fb00d898a609" providerId="AD" clId="Web-{9D71057D-911A-2018-4C4F-92F4095BC5B7}"/>
    <pc:docChg chg="modSld">
      <pc:chgData name="Asonye, Kingsley N" userId="S::knasonye@umes.edu::a5aa88e8-3cc8-4404-a353-fb00d898a609" providerId="AD" clId="Web-{9D71057D-911A-2018-4C4F-92F4095BC5B7}" dt="2018-12-05T02:53:43.904" v="55" actId="20577"/>
      <pc:docMkLst>
        <pc:docMk/>
      </pc:docMkLst>
      <pc:sldChg chg="modSp">
        <pc:chgData name="Asonye, Kingsley N" userId="S::knasonye@umes.edu::a5aa88e8-3cc8-4404-a353-fb00d898a609" providerId="AD" clId="Web-{9D71057D-911A-2018-4C4F-92F4095BC5B7}" dt="2018-12-05T02:42:42.429" v="43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9D71057D-911A-2018-4C4F-92F4095BC5B7}" dt="2018-12-05T02:42:42.429" v="43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modSp">
        <pc:chgData name="Asonye, Kingsley N" userId="S::knasonye@umes.edu::a5aa88e8-3cc8-4404-a353-fb00d898a609" providerId="AD" clId="Web-{9D71057D-911A-2018-4C4F-92F4095BC5B7}" dt="2018-12-05T02:40:49.209" v="33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9D71057D-911A-2018-4C4F-92F4095BC5B7}" dt="2018-12-05T02:40:49.209" v="33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modSp">
        <pc:chgData name="Asonye, Kingsley N" userId="S::knasonye@umes.edu::a5aa88e8-3cc8-4404-a353-fb00d898a609" providerId="AD" clId="Web-{9D71057D-911A-2018-4C4F-92F4095BC5B7}" dt="2018-12-05T02:53:43.154" v="53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9D71057D-911A-2018-4C4F-92F4095BC5B7}" dt="2018-12-05T02:53:43.154" v="53" actId="20577"/>
          <ac:spMkLst>
            <pc:docMk/>
            <pc:sldMk cId="1337861083" sldId="266"/>
            <ac:spMk id="3" creationId="{D1B2BD6B-5EC0-4572-AD66-40FAEBBFCC13}"/>
          </ac:spMkLst>
        </pc:spChg>
      </pc:sldChg>
      <pc:sldChg chg="modSp">
        <pc:chgData name="Asonye, Kingsley N" userId="S::knasonye@umes.edu::a5aa88e8-3cc8-4404-a353-fb00d898a609" providerId="AD" clId="Web-{9D71057D-911A-2018-4C4F-92F4095BC5B7}" dt="2018-12-05T02:40:16.224" v="24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9D71057D-911A-2018-4C4F-92F4095BC5B7}" dt="2018-12-05T02:40:16.224" v="24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Guest User" userId="S::urn:spo:anon#efbe66b93d16b8b41163f35b37e192031e47175a85893d603f82421bec8fcd29::" providerId="AD" clId="Web-{8F63C0D9-0DF3-4EBF-AC86-970158AF480A}"/>
    <pc:docChg chg="modSld">
      <pc:chgData name="Guest User" userId="S::urn:spo:anon#efbe66b93d16b8b41163f35b37e192031e47175a85893d603f82421bec8fcd29::" providerId="AD" clId="Web-{8F63C0D9-0DF3-4EBF-AC86-970158AF480A}" dt="2018-10-22T17:52:12.183" v="99" actId="20577"/>
      <pc:docMkLst>
        <pc:docMk/>
      </pc:docMkLst>
    </pc:docChg>
  </pc:docChgLst>
  <pc:docChgLst>
    <pc:chgData name="Asonye, Kingsley N" userId="S::knasonye@umes.edu::a5aa88e8-3cc8-4404-a353-fb00d898a609" providerId="AD" clId="Web-{C3737EC9-AC53-045D-AFE8-EC6ABDF426FC}"/>
    <pc:docChg chg="modSld">
      <pc:chgData name="Asonye, Kingsley N" userId="S::knasonye@umes.edu::a5aa88e8-3cc8-4404-a353-fb00d898a609" providerId="AD" clId="Web-{C3737EC9-AC53-045D-AFE8-EC6ABDF426FC}" dt="2018-12-04T21:04:04.276" v="123" actId="20577"/>
      <pc:docMkLst>
        <pc:docMk/>
      </pc:docMkLst>
      <pc:sldChg chg="modSp">
        <pc:chgData name="Asonye, Kingsley N" userId="S::knasonye@umes.edu::a5aa88e8-3cc8-4404-a353-fb00d898a609" providerId="AD" clId="Web-{C3737EC9-AC53-045D-AFE8-EC6ABDF426FC}" dt="2018-12-04T21:04:04.260" v="122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C3737EC9-AC53-045D-AFE8-EC6ABDF426FC}" dt="2018-12-04T21:04:04.260" v="122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Guest User" userId="S::urn:spo:anon#efbe66b93d16b8b41163f35b37e192031e47175a85893d603f82421bec8fcd29::" providerId="AD" clId="Web-{98175AD6-537C-47D3-B329-E04F55B0D037}"/>
    <pc:docChg chg="modSld">
      <pc:chgData name="Guest User" userId="S::urn:spo:anon#efbe66b93d16b8b41163f35b37e192031e47175a85893d603f82421bec8fcd29::" providerId="AD" clId="Web-{98175AD6-537C-47D3-B329-E04F55B0D037}" dt="2018-10-29T18:35:11.989" v="39" actId="20577"/>
      <pc:docMkLst>
        <pc:docMk/>
      </pc:docMkLst>
      <pc:sldChg chg="modSp">
        <pc:chgData name="Guest User" userId="S::urn:spo:anon#efbe66b93d16b8b41163f35b37e192031e47175a85893d603f82421bec8fcd29::" providerId="AD" clId="Web-{98175AD6-537C-47D3-B329-E04F55B0D037}" dt="2018-10-29T18:34:48.832" v="37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98175AD6-537C-47D3-B329-E04F55B0D037}" dt="2018-10-29T18:34:48.832" v="37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Asonye, Kingsley N" userId="S::knasonye@umes.edu::a5aa88e8-3cc8-4404-a353-fb00d898a609" providerId="AD" clId="Web-{40ED7DFC-A225-1D86-2647-0B15DE7EEB0C}"/>
    <pc:docChg chg="addSld modSld">
      <pc:chgData name="Asonye, Kingsley N" userId="S::knasonye@umes.edu::a5aa88e8-3cc8-4404-a353-fb00d898a609" providerId="AD" clId="Web-{40ED7DFC-A225-1D86-2647-0B15DE7EEB0C}" dt="2018-11-27T07:58:17.225" v="212" actId="20577"/>
      <pc:docMkLst>
        <pc:docMk/>
      </pc:docMkLst>
      <pc:sldChg chg="modSp">
        <pc:chgData name="Asonye, Kingsley N" userId="S::knasonye@umes.edu::a5aa88e8-3cc8-4404-a353-fb00d898a609" providerId="AD" clId="Web-{40ED7DFC-A225-1D86-2647-0B15DE7EEB0C}" dt="2018-11-27T07:11:03.805" v="13" actId="20577"/>
        <pc:sldMkLst>
          <pc:docMk/>
          <pc:sldMk cId="599602462" sldId="261"/>
        </pc:sldMkLst>
        <pc:spChg chg="mod">
          <ac:chgData name="Asonye, Kingsley N" userId="S::knasonye@umes.edu::a5aa88e8-3cc8-4404-a353-fb00d898a609" providerId="AD" clId="Web-{40ED7DFC-A225-1D86-2647-0B15DE7EEB0C}" dt="2018-11-27T07:11:03.805" v="13" actId="20577"/>
          <ac:spMkLst>
            <pc:docMk/>
            <pc:sldMk cId="599602462" sldId="261"/>
            <ac:spMk id="1862" creationId="{29C48484-727A-4794-A04F-A27D6586812E}"/>
          </ac:spMkLst>
        </pc:spChg>
      </pc:sldChg>
    </pc:docChg>
  </pc:docChgLst>
  <pc:docChgLst>
    <pc:chgData name="Asonye, Kingsley N" userId="S::knasonye@umes.edu::a5aa88e8-3cc8-4404-a353-fb00d898a609" providerId="AD" clId="Web-{41FB38B0-D6AB-BB5E-D861-6610D1B93B46}"/>
    <pc:docChg chg="modSld">
      <pc:chgData name="Asonye, Kingsley N" userId="S::knasonye@umes.edu::a5aa88e8-3cc8-4404-a353-fb00d898a609" providerId="AD" clId="Web-{41FB38B0-D6AB-BB5E-D861-6610D1B93B46}" dt="2018-11-08T01:34:51.015" v="349" actId="20577"/>
      <pc:docMkLst>
        <pc:docMk/>
      </pc:docMkLst>
      <pc:sldChg chg="modSp">
        <pc:chgData name="Asonye, Kingsley N" userId="S::knasonye@umes.edu::a5aa88e8-3cc8-4404-a353-fb00d898a609" providerId="AD" clId="Web-{41FB38B0-D6AB-BB5E-D861-6610D1B93B46}" dt="2018-11-08T01:09:29.619" v="60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41FB38B0-D6AB-BB5E-D861-6610D1B93B46}" dt="2018-11-08T01:09:29.619" v="60" actId="20577"/>
          <ac:spMkLst>
            <pc:docMk/>
            <pc:sldMk cId="1337861083" sldId="266"/>
            <ac:spMk id="3" creationId="{D1B2BD6B-5EC0-4572-AD66-40FAEBBFCC13}"/>
          </ac:spMkLst>
        </pc:spChg>
      </pc:sldChg>
      <pc:sldChg chg="modSp">
        <pc:chgData name="Asonye, Kingsley N" userId="S::knasonye@umes.edu::a5aa88e8-3cc8-4404-a353-fb00d898a609" providerId="AD" clId="Web-{41FB38B0-D6AB-BB5E-D861-6610D1B93B46}" dt="2018-11-08T01:09:20.369" v="32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41FB38B0-D6AB-BB5E-D861-6610D1B93B46}" dt="2018-11-08T01:09:20.369" v="32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Asonye, Kingsley N" userId="S::knasonye@umes.edu::a5aa88e8-3cc8-4404-a353-fb00d898a609" providerId="AD" clId="Web-{5C6E04D1-E12E-0CA0-415E-2243B8482D43}"/>
    <pc:docChg chg="addSld delSld modSld sldOrd">
      <pc:chgData name="Asonye, Kingsley N" userId="S::knasonye@umes.edu::a5aa88e8-3cc8-4404-a353-fb00d898a609" providerId="AD" clId="Web-{5C6E04D1-E12E-0CA0-415E-2243B8482D43}" dt="2018-12-02T02:05:22.310" v="979" actId="20577"/>
      <pc:docMkLst>
        <pc:docMk/>
      </pc:docMkLst>
      <pc:sldChg chg="modSp">
        <pc:chgData name="Asonye, Kingsley N" userId="S::knasonye@umes.edu::a5aa88e8-3cc8-4404-a353-fb00d898a609" providerId="AD" clId="Web-{5C6E04D1-E12E-0CA0-415E-2243B8482D43}" dt="2018-12-02T02:05:12.201" v="977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5C6E04D1-E12E-0CA0-415E-2243B8482D43}" dt="2018-12-02T02:05:12.201" v="977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modSp ord">
        <pc:chgData name="Asonye, Kingsley N" userId="S::knasonye@umes.edu::a5aa88e8-3cc8-4404-a353-fb00d898a609" providerId="AD" clId="Web-{5C6E04D1-E12E-0CA0-415E-2243B8482D43}" dt="2018-12-02T01:34:28.375" v="447" actId="20577"/>
        <pc:sldMkLst>
          <pc:docMk/>
          <pc:sldMk cId="2705726920" sldId="296"/>
        </pc:sldMkLst>
        <pc:spChg chg="mod">
          <ac:chgData name="Asonye, Kingsley N" userId="S::knasonye@umes.edu::a5aa88e8-3cc8-4404-a353-fb00d898a609" providerId="AD" clId="Web-{5C6E04D1-E12E-0CA0-415E-2243B8482D43}" dt="2018-12-02T01:34:28.375" v="447" actId="20577"/>
          <ac:spMkLst>
            <pc:docMk/>
            <pc:sldMk cId="2705726920" sldId="296"/>
            <ac:spMk id="2" creationId="{3734674C-83F5-447C-BFE5-5288C6EB6085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40:54.434" v="555" actId="20577"/>
        <pc:sldMkLst>
          <pc:docMk/>
          <pc:sldMk cId="2374441575" sldId="301"/>
        </pc:sldMkLst>
        <pc:spChg chg="mod">
          <ac:chgData name="Asonye, Kingsley N" userId="S::knasonye@umes.edu::a5aa88e8-3cc8-4404-a353-fb00d898a609" providerId="AD" clId="Web-{5C6E04D1-E12E-0CA0-415E-2243B8482D43}" dt="2018-12-02T01:40:54.434" v="555" actId="20577"/>
          <ac:spMkLst>
            <pc:docMk/>
            <pc:sldMk cId="2374441575" sldId="301"/>
            <ac:spMk id="2" creationId="{4BC4AC60-151F-4DA3-B70B-4AC86180BBCF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9:23.351" v="502" actId="20577"/>
        <pc:sldMkLst>
          <pc:docMk/>
          <pc:sldMk cId="3670705466" sldId="302"/>
        </pc:sldMkLst>
        <pc:spChg chg="mod">
          <ac:chgData name="Asonye, Kingsley N" userId="S::knasonye@umes.edu::a5aa88e8-3cc8-4404-a353-fb00d898a609" providerId="AD" clId="Web-{5C6E04D1-E12E-0CA0-415E-2243B8482D43}" dt="2018-12-02T01:39:23.351" v="502" actId="20577"/>
          <ac:spMkLst>
            <pc:docMk/>
            <pc:sldMk cId="3670705466" sldId="302"/>
            <ac:spMk id="2" creationId="{295DAD5A-4805-4607-873B-15BD1FE52F56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40:58.215" v="558" actId="20577"/>
        <pc:sldMkLst>
          <pc:docMk/>
          <pc:sldMk cId="756308507" sldId="303"/>
        </pc:sldMkLst>
        <pc:spChg chg="mod">
          <ac:chgData name="Asonye, Kingsley N" userId="S::knasonye@umes.edu::a5aa88e8-3cc8-4404-a353-fb00d898a609" providerId="AD" clId="Web-{5C6E04D1-E12E-0CA0-415E-2243B8482D43}" dt="2018-12-02T01:40:58.215" v="558" actId="20577"/>
          <ac:spMkLst>
            <pc:docMk/>
            <pc:sldMk cId="756308507" sldId="303"/>
            <ac:spMk id="2" creationId="{4BDC90E6-D5DA-4DAB-B3E6-7975C06A4878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41:07.434" v="563" actId="20577"/>
        <pc:sldMkLst>
          <pc:docMk/>
          <pc:sldMk cId="2915897544" sldId="304"/>
        </pc:sldMkLst>
        <pc:spChg chg="mod">
          <ac:chgData name="Asonye, Kingsley N" userId="S::knasonye@umes.edu::a5aa88e8-3cc8-4404-a353-fb00d898a609" providerId="AD" clId="Web-{5C6E04D1-E12E-0CA0-415E-2243B8482D43}" dt="2018-12-02T01:41:07.434" v="563" actId="20577"/>
          <ac:spMkLst>
            <pc:docMk/>
            <pc:sldMk cId="2915897544" sldId="304"/>
            <ac:spMk id="2" creationId="{CC3D8430-BD2E-49E9-9CBD-12A9AA644B92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9:52.773" v="538" actId="20577"/>
        <pc:sldMkLst>
          <pc:docMk/>
          <pc:sldMk cId="1527659635" sldId="305"/>
        </pc:sldMkLst>
        <pc:spChg chg="mod">
          <ac:chgData name="Asonye, Kingsley N" userId="S::knasonye@umes.edu::a5aa88e8-3cc8-4404-a353-fb00d898a609" providerId="AD" clId="Web-{5C6E04D1-E12E-0CA0-415E-2243B8482D43}" dt="2018-12-02T01:39:52.773" v="538" actId="20577"/>
          <ac:spMkLst>
            <pc:docMk/>
            <pc:sldMk cId="1527659635" sldId="305"/>
            <ac:spMk id="2" creationId="{3C65A8EC-A037-4E36-9E11-E6CEBEF02016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3:42.766" v="430" actId="20577"/>
        <pc:sldMkLst>
          <pc:docMk/>
          <pc:sldMk cId="1624645405" sldId="314"/>
        </pc:sldMkLst>
        <pc:spChg chg="mod">
          <ac:chgData name="Asonye, Kingsley N" userId="S::knasonye@umes.edu::a5aa88e8-3cc8-4404-a353-fb00d898a609" providerId="AD" clId="Web-{5C6E04D1-E12E-0CA0-415E-2243B8482D43}" dt="2018-12-02T01:33:42.766" v="430" actId="20577"/>
          <ac:spMkLst>
            <pc:docMk/>
            <pc:sldMk cId="1624645405" sldId="314"/>
            <ac:spMk id="2" creationId="{E0645C88-888F-47C8-BE72-EA5DF213408E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8:44.961" v="470" actId="20577"/>
        <pc:sldMkLst>
          <pc:docMk/>
          <pc:sldMk cId="1392893711" sldId="315"/>
        </pc:sldMkLst>
        <pc:spChg chg="mod">
          <ac:chgData name="Asonye, Kingsley N" userId="S::knasonye@umes.edu::a5aa88e8-3cc8-4404-a353-fb00d898a609" providerId="AD" clId="Web-{5C6E04D1-E12E-0CA0-415E-2243B8482D43}" dt="2018-12-02T01:38:44.961" v="470" actId="20577"/>
          <ac:spMkLst>
            <pc:docMk/>
            <pc:sldMk cId="1392893711" sldId="315"/>
            <ac:spMk id="2" creationId="{E0645C88-888F-47C8-BE72-EA5DF213408E}"/>
          </ac:spMkLst>
        </pc:spChg>
        <pc:spChg chg="mod">
          <ac:chgData name="Asonye, Kingsley N" userId="S::knasonye@umes.edu::a5aa88e8-3cc8-4404-a353-fb00d898a609" providerId="AD" clId="Web-{5C6E04D1-E12E-0CA0-415E-2243B8482D43}" dt="2018-12-02T01:34:39.438" v="450" actId="20577"/>
          <ac:spMkLst>
            <pc:docMk/>
            <pc:sldMk cId="1392893711" sldId="315"/>
            <ac:spMk id="17" creationId="{16E313C9-83C6-44E8-A86D-0E4AD5978852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8:55.257" v="475" actId="20577"/>
        <pc:sldMkLst>
          <pc:docMk/>
          <pc:sldMk cId="619040964" sldId="316"/>
        </pc:sldMkLst>
        <pc:spChg chg="mod">
          <ac:chgData name="Asonye, Kingsley N" userId="S::knasonye@umes.edu::a5aa88e8-3cc8-4404-a353-fb00d898a609" providerId="AD" clId="Web-{5C6E04D1-E12E-0CA0-415E-2243B8482D43}" dt="2018-12-02T01:38:55.257" v="475" actId="20577"/>
          <ac:spMkLst>
            <pc:docMk/>
            <pc:sldMk cId="619040964" sldId="316"/>
            <ac:spMk id="2" creationId="{E0645C88-888F-47C8-BE72-EA5DF213408E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9:07.273" v="487" actId="20577"/>
        <pc:sldMkLst>
          <pc:docMk/>
          <pc:sldMk cId="3108305865" sldId="318"/>
        </pc:sldMkLst>
        <pc:spChg chg="mod">
          <ac:chgData name="Asonye, Kingsley N" userId="S::knasonye@umes.edu::a5aa88e8-3cc8-4404-a353-fb00d898a609" providerId="AD" clId="Web-{5C6E04D1-E12E-0CA0-415E-2243B8482D43}" dt="2018-12-02T01:39:07.273" v="487" actId="20577"/>
          <ac:spMkLst>
            <pc:docMk/>
            <pc:sldMk cId="3108305865" sldId="318"/>
            <ac:spMk id="2" creationId="{3734674C-83F5-447C-BFE5-5288C6EB6085}"/>
          </ac:spMkLst>
        </pc:spChg>
      </pc:sldChg>
    </pc:docChg>
  </pc:docChgLst>
  <pc:docChgLst>
    <pc:chgData name="Guest User" userId="S::urn:spo:anon#efbe66b93d16b8b41163f35b37e192031e47175a85893d603f82421bec8fcd29::" providerId="AD" clId="Web-{86A4BB5F-5582-4297-AA88-4A43A4CAECF9}"/>
    <pc:docChg chg="modSld">
      <pc:chgData name="Guest User" userId="S::urn:spo:anon#efbe66b93d16b8b41163f35b37e192031e47175a85893d603f82421bec8fcd29::" providerId="AD" clId="Web-{86A4BB5F-5582-4297-AA88-4A43A4CAECF9}" dt="2018-10-23T17:20:56.801" v="19" actId="20577"/>
      <pc:docMkLst>
        <pc:docMk/>
      </pc:docMkLst>
      <pc:sldChg chg="modSp">
        <pc:chgData name="Guest User" userId="S::urn:spo:anon#efbe66b93d16b8b41163f35b37e192031e47175a85893d603f82421bec8fcd29::" providerId="AD" clId="Web-{86A4BB5F-5582-4297-AA88-4A43A4CAECF9}" dt="2018-10-23T17:20:56.801" v="18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86A4BB5F-5582-4297-AA88-4A43A4CAECF9}" dt="2018-10-23T17:20:56.801" v="18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Guest User" userId="S::urn:spo:anon#efbe66b93d16b8b41163f35b37e192031e47175a85893d603f82421bec8fcd29::" providerId="AD" clId="Web-{F0B08992-A663-459A-89A9-4D196AB87DD8}"/>
    <pc:docChg chg="modSld">
      <pc:chgData name="Guest User" userId="S::urn:spo:anon#efbe66b93d16b8b41163f35b37e192031e47175a85893d603f82421bec8fcd29::" providerId="AD" clId="Web-{F0B08992-A663-459A-89A9-4D196AB87DD8}" dt="2018-10-30T16:57:03.124" v="7" actId="20577"/>
      <pc:docMkLst>
        <pc:docMk/>
      </pc:docMkLst>
    </pc:docChg>
  </pc:docChgLst>
  <pc:docChgLst>
    <pc:chgData name="Iwuala, Ndubuisi D" userId="S::ndiwuala@umes.edu::e0a5b27b-6720-44fe-8004-9cc85df516b4" providerId="AD" clId="Web-{B274D9AE-8364-C379-688A-058F7D7B03F4}"/>
    <pc:docChg chg="modSld">
      <pc:chgData name="Iwuala, Ndubuisi D" userId="S::ndiwuala@umes.edu::e0a5b27b-6720-44fe-8004-9cc85df516b4" providerId="AD" clId="Web-{B274D9AE-8364-C379-688A-058F7D7B03F4}" dt="2018-10-30T17:53:24.830" v="453" actId="20577"/>
      <pc:docMkLst>
        <pc:docMk/>
      </pc:docMkLst>
    </pc:docChg>
  </pc:docChgLst>
  <pc:docChgLst>
    <pc:chgData name="Guest User" userId="S::urn:spo:anon#efbe66b93d16b8b41163f35b37e192031e47175a85893d603f82421bec8fcd29::" providerId="AD" clId="Web-{C92E43DD-2D7F-B7E7-25AF-BC8847F21DCA}"/>
    <pc:docChg chg="addSld delSld modSld">
      <pc:chgData name="Guest User" userId="S::urn:spo:anon#efbe66b93d16b8b41163f35b37e192031e47175a85893d603f82421bec8fcd29::" providerId="AD" clId="Web-{C92E43DD-2D7F-B7E7-25AF-BC8847F21DCA}" dt="2018-10-09T22:12:06.977" v="2446"/>
      <pc:docMkLst>
        <pc:docMk/>
      </pc:docMkLst>
      <pc:sldChg chg="addSp modSp mod setBg">
        <pc:chgData name="Guest User" userId="S::urn:spo:anon#efbe66b93d16b8b41163f35b37e192031e47175a85893d603f82421bec8fcd29::" providerId="AD" clId="Web-{C92E43DD-2D7F-B7E7-25AF-BC8847F21DCA}" dt="2018-10-09T21:44:06.145" v="1759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C92E43DD-2D7F-B7E7-25AF-BC8847F21DCA}" dt="2018-10-09T21:44:06.145" v="1759"/>
          <ac:spMkLst>
            <pc:docMk/>
            <pc:sldMk cId="941257179" sldId="256"/>
            <ac:spMk id="2" creationId="{5DA1935D-2EBC-48D2-9240-4BE1E96DB1AE}"/>
          </ac:spMkLst>
        </pc:spChg>
        <pc:spChg chg="mod">
          <ac:chgData name="Guest User" userId="S::urn:spo:anon#efbe66b93d16b8b41163f35b37e192031e47175a85893d603f82421bec8fcd29::" providerId="AD" clId="Web-{C92E43DD-2D7F-B7E7-25AF-BC8847F21DCA}" dt="2018-10-09T21:21:10.201" v="667"/>
          <ac:spMkLst>
            <pc:docMk/>
            <pc:sldMk cId="941257179" sldId="256"/>
            <ac:spMk id="3" creationId="{E647C25F-2450-4278-A1E5-C4A7D62259CC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1:10.201" v="667"/>
          <ac:spMkLst>
            <pc:docMk/>
            <pc:sldMk cId="941257179" sldId="256"/>
            <ac:spMk id="8" creationId="{8C6E698C-8155-4B8B-BDC9-B7299772B509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1:10.201" v="667"/>
          <ac:spMkLst>
            <pc:docMk/>
            <pc:sldMk cId="941257179" sldId="256"/>
            <ac:spMk id="12" creationId="{8A549DE7-671D-4575-AF43-858FD99981CF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1:10.201" v="667"/>
          <ac:spMkLst>
            <pc:docMk/>
            <pc:sldMk cId="941257179" sldId="256"/>
            <ac:spMk id="14" creationId="{C22D9B36-9BE7-472B-8808-7E0D6810738F}"/>
          </ac:spMkLst>
        </pc:spChg>
        <pc:cxnChg chg="add">
          <ac:chgData name="Guest User" userId="S::urn:spo:anon#efbe66b93d16b8b41163f35b37e192031e47175a85893d603f82421bec8fcd29::" providerId="AD" clId="Web-{C92E43DD-2D7F-B7E7-25AF-BC8847F21DCA}" dt="2018-10-09T21:21:10.201" v="667"/>
          <ac:cxnSpMkLst>
            <pc:docMk/>
            <pc:sldMk cId="941257179" sldId="256"/>
            <ac:cxnSpMk id="10" creationId="{09525C9A-1972-4836-BA7A-706C946EF4DA}"/>
          </ac:cxnSpMkLst>
        </pc:cxnChg>
      </pc:sldChg>
      <pc:sldChg chg="addSp modSp mod setBg">
        <pc:chgData name="Guest User" userId="S::urn:spo:anon#efbe66b93d16b8b41163f35b37e192031e47175a85893d603f82421bec8fcd29::" providerId="AD" clId="Web-{C92E43DD-2D7F-B7E7-25AF-BC8847F21DCA}" dt="2018-10-09T21:45:09.678" v="1761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C92E43DD-2D7F-B7E7-25AF-BC8847F21DCA}" dt="2018-10-09T21:44:50.927" v="1760"/>
          <ac:spMkLst>
            <pc:docMk/>
            <pc:sldMk cId="855061130" sldId="258"/>
            <ac:spMk id="2" creationId="{C6AE66AD-2147-4D2D-A429-86C3271CB338}"/>
          </ac:spMkLst>
        </pc:spChg>
        <pc:spChg chg="mod">
          <ac:chgData name="Guest User" userId="S::urn:spo:anon#efbe66b93d16b8b41163f35b37e192031e47175a85893d603f82421bec8fcd29::" providerId="AD" clId="Web-{C92E43DD-2D7F-B7E7-25AF-BC8847F21DCA}" dt="2018-10-09T21:45:09.678" v="1761" actId="20577"/>
          <ac:spMkLst>
            <pc:docMk/>
            <pc:sldMk cId="855061130" sldId="258"/>
            <ac:spMk id="3" creationId="{43A398D3-C71B-45C9-98D5-673EC7FEE6B2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44:50.927" v="1760"/>
          <ac:spMkLst>
            <pc:docMk/>
            <pc:sldMk cId="855061130" sldId="258"/>
            <ac:spMk id="8" creationId="{3741B58E-3B65-4A01-A276-975AB2CF8A08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44:50.927" v="1760"/>
          <ac:spMkLst>
            <pc:docMk/>
            <pc:sldMk cId="855061130" sldId="258"/>
            <ac:spMk id="10" creationId="{7AAC67C3-831B-4AB1-A259-DFB839CAFAFC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44:50.927" v="1760"/>
          <ac:spMkLst>
            <pc:docMk/>
            <pc:sldMk cId="855061130" sldId="258"/>
            <ac:spMk id="12" creationId="{054B3F04-9EAC-45C0-B3CE-0387EEA10A0C}"/>
          </ac:spMkLst>
        </pc:spChg>
      </pc:sldChg>
      <pc:sldChg chg="modSp new">
        <pc:chgData name="Guest User" userId="S::urn:spo:anon#efbe66b93d16b8b41163f35b37e192031e47175a85893d603f82421bec8fcd29::" providerId="AD" clId="Web-{C92E43DD-2D7F-B7E7-25AF-BC8847F21DCA}" dt="2018-10-09T21:39:14.137" v="1750" actId="20577"/>
        <pc:sldMkLst>
          <pc:docMk/>
          <pc:sldMk cId="3150756403" sldId="260"/>
        </pc:sldMkLst>
        <pc:spChg chg="mod">
          <ac:chgData name="Guest User" userId="S::urn:spo:anon#efbe66b93d16b8b41163f35b37e192031e47175a85893d603f82421bec8fcd29::" providerId="AD" clId="Web-{C92E43DD-2D7F-B7E7-25AF-BC8847F21DCA}" dt="2018-10-09T20:30:05.556" v="5" actId="20577"/>
          <ac:spMkLst>
            <pc:docMk/>
            <pc:sldMk cId="3150756403" sldId="260"/>
            <ac:spMk id="2" creationId="{4605AD0E-E08E-4652-BDD3-BE4479D0A749}"/>
          </ac:spMkLst>
        </pc:spChg>
        <pc:spChg chg="mod">
          <ac:chgData name="Guest User" userId="S::urn:spo:anon#efbe66b93d16b8b41163f35b37e192031e47175a85893d603f82421bec8fcd29::" providerId="AD" clId="Web-{C92E43DD-2D7F-B7E7-25AF-BC8847F21DCA}" dt="2018-10-09T21:39:14.137" v="1750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addSp delSp modSp new mod setBg">
        <pc:chgData name="Guest User" userId="S::urn:spo:anon#efbe66b93d16b8b41163f35b37e192031e47175a85893d603f82421bec8fcd29::" providerId="AD" clId="Web-{C92E43DD-2D7F-B7E7-25AF-BC8847F21DCA}" dt="2018-10-09T21:23:27.221" v="786"/>
        <pc:sldMkLst>
          <pc:docMk/>
          <pc:sldMk cId="599602462" sldId="261"/>
        </pc:sldMkLst>
        <pc:spChg chg="mo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2" creationId="{5122DE79-CA95-425B-91C3-FADD63576513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6" creationId="{7AAC67C3-831B-4AB1-A259-DFB839CAFAFC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7" creationId="{054B3F04-9EAC-45C0-B3CE-0387EEA10A0C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8" creationId="{3741B58E-3B65-4A01-A276-975AB2CF8A08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1:34.249" v="669"/>
          <ac:spMkLst>
            <pc:docMk/>
            <pc:sldMk cId="599602462" sldId="261"/>
            <ac:spMk id="10" creationId="{FB5993E2-C02B-4335-ABA5-D8EC465551E3}"/>
          </ac:spMkLst>
        </pc:spChg>
        <pc:spChg chg="add del mod replI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12" creationId="{A0ADA784-E133-454F-A253-1C6D87B470B7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1:34.249" v="669"/>
          <ac:spMkLst>
            <pc:docMk/>
            <pc:sldMk cId="599602462" sldId="261"/>
            <ac:spMk id="12" creationId="{C0B801A2-5622-4BE8-9AD2-C337A2CD0022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1:34.249" v="669"/>
          <ac:spMkLst>
            <pc:docMk/>
            <pc:sldMk cId="599602462" sldId="261"/>
            <ac:spMk id="14" creationId="{B7AF614F-5BC3-4086-99F5-B87C5847A071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15" creationId="{A6B16355-27FB-445B-B646-02AB73637459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19" creationId="{6B3BF2E5-C3AB-441F-A430-491119C56D26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21" creationId="{DD07C90B-B81A-473B-8919-CA924E61FFCF}"/>
          </ac:spMkLst>
        </pc:spChg>
        <pc:graphicFrameChg chg="add del">
          <ac:chgData name="Guest User" userId="S::urn:spo:anon#efbe66b93d16b8b41163f35b37e192031e47175a85893d603f82421bec8fcd29::" providerId="AD" clId="Web-{C92E43DD-2D7F-B7E7-25AF-BC8847F21DCA}" dt="2018-10-09T21:21:34.249" v="669"/>
          <ac:graphicFrameMkLst>
            <pc:docMk/>
            <pc:sldMk cId="599602462" sldId="261"/>
            <ac:graphicFrameMk id="5" creationId="{03EDB238-7E32-4138-B60B-EDFD36DABBD5}"/>
          </ac:graphicFrameMkLst>
        </pc:graphicFrameChg>
        <pc:graphicFrameChg chg="add">
          <ac:chgData name="Guest User" userId="S::urn:spo:anon#efbe66b93d16b8b41163f35b37e192031e47175a85893d603f82421bec8fcd29::" providerId="AD" clId="Web-{C92E43DD-2D7F-B7E7-25AF-BC8847F21DCA}" dt="2018-10-09T21:23:27.221" v="786"/>
          <ac:graphicFrameMkLst>
            <pc:docMk/>
            <pc:sldMk cId="599602462" sldId="261"/>
            <ac:graphicFrameMk id="11" creationId="{AB2D1EA3-E3E5-45EF-9016-4097EA5680DD}"/>
          </ac:graphicFrameMkLst>
        </pc:graphicFrameChg>
        <pc:cxnChg chg="add">
          <ac:chgData name="Guest User" userId="S::urn:spo:anon#efbe66b93d16b8b41163f35b37e192031e47175a85893d603f82421bec8fcd29::" providerId="AD" clId="Web-{C92E43DD-2D7F-B7E7-25AF-BC8847F21DCA}" dt="2018-10-09T21:23:27.221" v="786"/>
          <ac:cxnSpMkLst>
            <pc:docMk/>
            <pc:sldMk cId="599602462" sldId="261"/>
            <ac:cxnSpMk id="17" creationId="{06DA680F-F6AC-453E-A8BF-C5BDED2851DE}"/>
          </ac:cxnSpMkLst>
        </pc:cxnChg>
      </pc:sldChg>
    </pc:docChg>
  </pc:docChgLst>
  <pc:docChgLst>
    <pc:chgData name="Guest User" userId="S::urn:spo:anon#efbe66b93d16b8b41163f35b37e192031e47175a85893d603f82421bec8fcd29::" providerId="AD" clId="Web-{DC6D6BF6-C117-4171-B5B3-6A592163C6B7}"/>
    <pc:docChg chg="modSld">
      <pc:chgData name="Guest User" userId="S::urn:spo:anon#efbe66b93d16b8b41163f35b37e192031e47175a85893d603f82421bec8fcd29::" providerId="AD" clId="Web-{DC6D6BF6-C117-4171-B5B3-6A592163C6B7}" dt="2018-10-22T19:37:45.335" v="60" actId="20577"/>
      <pc:docMkLst>
        <pc:docMk/>
      </pc:docMkLst>
      <pc:sldChg chg="modSp">
        <pc:chgData name="Guest User" userId="S::urn:spo:anon#efbe66b93d16b8b41163f35b37e192031e47175a85893d603f82421bec8fcd29::" providerId="AD" clId="Web-{DC6D6BF6-C117-4171-B5B3-6A592163C6B7}" dt="2018-10-22T19:37:43.664" v="58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DC6D6BF6-C117-4171-B5B3-6A592163C6B7}" dt="2018-10-22T19:37:43.664" v="58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Asonye, Kingsley N" userId="S::knasonye@umes.edu::a5aa88e8-3cc8-4404-a353-fb00d898a609" providerId="AD" clId="Web-{DD8B9B05-D044-282E-E9E8-BB300A5D54FB}"/>
    <pc:docChg chg="modSld">
      <pc:chgData name="Asonye, Kingsley N" userId="S::knasonye@umes.edu::a5aa88e8-3cc8-4404-a353-fb00d898a609" providerId="AD" clId="Web-{DD8B9B05-D044-282E-E9E8-BB300A5D54FB}" dt="2018-12-05T03:07:03.511" v="9" actId="1076"/>
      <pc:docMkLst>
        <pc:docMk/>
      </pc:docMkLst>
      <pc:sldChg chg="modSp">
        <pc:chgData name="Asonye, Kingsley N" userId="S::knasonye@umes.edu::a5aa88e8-3cc8-4404-a353-fb00d898a609" providerId="AD" clId="Web-{DD8B9B05-D044-282E-E9E8-BB300A5D54FB}" dt="2018-12-05T03:07:03.511" v="9" actId="1076"/>
        <pc:sldMkLst>
          <pc:docMk/>
          <pc:sldMk cId="3944012038" sldId="268"/>
        </pc:sldMkLst>
        <pc:picChg chg="mod ord">
          <ac:chgData name="Asonye, Kingsley N" userId="S::knasonye@umes.edu::a5aa88e8-3cc8-4404-a353-fb00d898a609" providerId="AD" clId="Web-{DD8B9B05-D044-282E-E9E8-BB300A5D54FB}" dt="2018-12-05T03:07:03.511" v="9" actId="1076"/>
          <ac:picMkLst>
            <pc:docMk/>
            <pc:sldMk cId="3944012038" sldId="268"/>
            <ac:picMk id="16" creationId="{62E530F1-8439-4899-9AD5-EFB9CBA2118B}"/>
          </ac:picMkLst>
        </pc:picChg>
      </pc:sldChg>
      <pc:sldChg chg="addSp delSp modSp">
        <pc:chgData name="Asonye, Kingsley N" userId="S::knasonye@umes.edu::a5aa88e8-3cc8-4404-a353-fb00d898a609" providerId="AD" clId="Web-{DD8B9B05-D044-282E-E9E8-BB300A5D54FB}" dt="2018-12-05T03:06:30.041" v="4" actId="14100"/>
        <pc:sldMkLst>
          <pc:docMk/>
          <pc:sldMk cId="3835223647" sldId="270"/>
        </pc:sldMkLst>
        <pc:picChg chg="add mod">
          <ac:chgData name="Asonye, Kingsley N" userId="S::knasonye@umes.edu::a5aa88e8-3cc8-4404-a353-fb00d898a609" providerId="AD" clId="Web-{DD8B9B05-D044-282E-E9E8-BB300A5D54FB}" dt="2018-12-05T03:06:30.041" v="4" actId="14100"/>
          <ac:picMkLst>
            <pc:docMk/>
            <pc:sldMk cId="3835223647" sldId="270"/>
            <ac:picMk id="3" creationId="{A2526643-0401-4A97-BE92-04B31E16E637}"/>
          </ac:picMkLst>
        </pc:picChg>
        <pc:picChg chg="del">
          <ac:chgData name="Asonye, Kingsley N" userId="S::knasonye@umes.edu::a5aa88e8-3cc8-4404-a353-fb00d898a609" providerId="AD" clId="Web-{DD8B9B05-D044-282E-E9E8-BB300A5D54FB}" dt="2018-12-05T03:06:02.479" v="0"/>
          <ac:picMkLst>
            <pc:docMk/>
            <pc:sldMk cId="3835223647" sldId="270"/>
            <ac:picMk id="30" creationId="{F1B076A6-C0C0-449C-B750-8DC887CBEEBB}"/>
          </ac:picMkLst>
        </pc:picChg>
      </pc:sldChg>
    </pc:docChg>
  </pc:docChgLst>
  <pc:docChgLst>
    <pc:chgData name="Iwuala, Ndubuisi D" userId="e0a5b27b-6720-44fe-8004-9cc85df516b4" providerId="ADAL" clId="{9C349EB8-51AB-41A9-A9C9-C1A1E63B8D16}"/>
    <pc:docChg chg="undo redo custSel mod addSld delSld modSld sldOrd">
      <pc:chgData name="Iwuala, Ndubuisi D" userId="e0a5b27b-6720-44fe-8004-9cc85df516b4" providerId="ADAL" clId="{9C349EB8-51AB-41A9-A9C9-C1A1E63B8D16}" dt="2018-12-05T01:43:26.537" v="8037" actId="20577"/>
      <pc:docMkLst>
        <pc:docMk/>
      </pc:docMkLst>
      <pc:sldChg chg="addSp delSp modSp">
        <pc:chgData name="Iwuala, Ndubuisi D" userId="e0a5b27b-6720-44fe-8004-9cc85df516b4" providerId="ADAL" clId="{9C349EB8-51AB-41A9-A9C9-C1A1E63B8D16}" dt="2018-12-04T21:57:04.119" v="7220"/>
        <pc:sldMkLst>
          <pc:docMk/>
          <pc:sldMk cId="941257179" sldId="256"/>
        </pc:sldMkLst>
        <pc:spChg chg="mod">
          <ac:chgData name="Iwuala, Ndubuisi D" userId="e0a5b27b-6720-44fe-8004-9cc85df516b4" providerId="ADAL" clId="{9C349EB8-51AB-41A9-A9C9-C1A1E63B8D16}" dt="2018-11-27T22:27:56.971" v="5550" actId="20577"/>
          <ac:spMkLst>
            <pc:docMk/>
            <pc:sldMk cId="941257179" sldId="256"/>
            <ac:spMk id="2" creationId="{5DA1935D-2EBC-48D2-9240-4BE1E96DB1AE}"/>
          </ac:spMkLst>
        </pc:spChg>
        <pc:spChg chg="add del mod">
          <ac:chgData name="Iwuala, Ndubuisi D" userId="e0a5b27b-6720-44fe-8004-9cc85df516b4" providerId="ADAL" clId="{9C349EB8-51AB-41A9-A9C9-C1A1E63B8D16}" dt="2018-12-04T21:57:04.119" v="7220"/>
          <ac:spMkLst>
            <pc:docMk/>
            <pc:sldMk cId="941257179" sldId="256"/>
            <ac:spMk id="4" creationId="{21DF7394-89F2-43B2-BC1F-5E57ABF65BB2}"/>
          </ac:spMkLst>
        </pc:spChg>
      </pc:sldChg>
      <pc:sldChg chg="addSp delSp modSp">
        <pc:chgData name="Iwuala, Ndubuisi D" userId="e0a5b27b-6720-44fe-8004-9cc85df516b4" providerId="ADAL" clId="{9C349EB8-51AB-41A9-A9C9-C1A1E63B8D16}" dt="2018-12-05T01:43:26.537" v="8037" actId="20577"/>
        <pc:sldMkLst>
          <pc:docMk/>
          <pc:sldMk cId="855061130" sldId="258"/>
        </pc:sldMkLst>
        <pc:spChg chg="mod">
          <ac:chgData name="Iwuala, Ndubuisi D" userId="e0a5b27b-6720-44fe-8004-9cc85df516b4" providerId="ADAL" clId="{9C349EB8-51AB-41A9-A9C9-C1A1E63B8D16}" dt="2018-12-05T01:43:26.537" v="8037" actId="20577"/>
          <ac:spMkLst>
            <pc:docMk/>
            <pc:sldMk cId="855061130" sldId="258"/>
            <ac:spMk id="3" creationId="{43A398D3-C71B-45C9-98D5-673EC7FEE6B2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855061130" sldId="258"/>
            <ac:spMk id="4" creationId="{7D4BF0AE-B07D-43F5-AD28-BFA093CF9399}"/>
          </ac:spMkLst>
        </pc:spChg>
      </pc:sldChg>
      <pc:sldChg chg="addSp delSp modSp">
        <pc:chgData name="Iwuala, Ndubuisi D" userId="e0a5b27b-6720-44fe-8004-9cc85df516b4" providerId="ADAL" clId="{9C349EB8-51AB-41A9-A9C9-C1A1E63B8D16}" dt="2018-12-04T21:57:04.119" v="7220"/>
        <pc:sldMkLst>
          <pc:docMk/>
          <pc:sldMk cId="3150756403" sldId="260"/>
        </pc:sldMkLst>
        <pc:spChg chg="mod">
          <ac:chgData name="Iwuala, Ndubuisi D" userId="e0a5b27b-6720-44fe-8004-9cc85df516b4" providerId="ADAL" clId="{9C349EB8-51AB-41A9-A9C9-C1A1E63B8D16}" dt="2018-11-07T17:58:42.784" v="1447" actId="122"/>
          <ac:spMkLst>
            <pc:docMk/>
            <pc:sldMk cId="3150756403" sldId="260"/>
            <ac:spMk id="2" creationId="{4605AD0E-E08E-4652-BDD3-BE4479D0A749}"/>
          </ac:spMkLst>
        </pc:spChg>
        <pc:spChg chg="mod">
          <ac:chgData name="Iwuala, Ndubuisi D" userId="e0a5b27b-6720-44fe-8004-9cc85df516b4" providerId="ADAL" clId="{9C349EB8-51AB-41A9-A9C9-C1A1E63B8D16}" dt="2018-11-07T17:56:01.595" v="1445" actId="20577"/>
          <ac:spMkLst>
            <pc:docMk/>
            <pc:sldMk cId="3150756403" sldId="260"/>
            <ac:spMk id="3" creationId="{E4D4C829-F7BD-4EB4-994A-60F0FC13BC80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150756403" sldId="260"/>
            <ac:spMk id="6" creationId="{B8C801F8-87E0-4836-AD6D-EA0EB687CBF0}"/>
          </ac:spMkLst>
        </pc:spChg>
      </pc:sldChg>
      <pc:sldChg chg="addSp delSp modSp">
        <pc:chgData name="Iwuala, Ndubuisi D" userId="e0a5b27b-6720-44fe-8004-9cc85df516b4" providerId="ADAL" clId="{9C349EB8-51AB-41A9-A9C9-C1A1E63B8D16}" dt="2018-12-04T21:58:03.086" v="7234" actId="20577"/>
        <pc:sldMkLst>
          <pc:docMk/>
          <pc:sldMk cId="599602462" sldId="261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599602462" sldId="261"/>
            <ac:spMk id="3" creationId="{77CC8CBA-ED89-46B0-B98F-3D5FEE6A4CC6}"/>
          </ac:spMkLst>
        </pc:spChg>
        <pc:spChg chg="mod">
          <ac:chgData name="Iwuala, Ndubuisi D" userId="e0a5b27b-6720-44fe-8004-9cc85df516b4" providerId="ADAL" clId="{9C349EB8-51AB-41A9-A9C9-C1A1E63B8D16}" dt="2018-12-04T21:58:03.086" v="7234" actId="20577"/>
          <ac:spMkLst>
            <pc:docMk/>
            <pc:sldMk cId="599602462" sldId="261"/>
            <ac:spMk id="1862" creationId="{29C48484-727A-4794-A04F-A27D6586812E}"/>
          </ac:spMkLst>
        </pc:spChg>
      </pc:sldChg>
      <pc:sldChg chg="addSp delSp modSp">
        <pc:chgData name="Iwuala, Ndubuisi D" userId="e0a5b27b-6720-44fe-8004-9cc85df516b4" providerId="ADAL" clId="{9C349EB8-51AB-41A9-A9C9-C1A1E63B8D16}" dt="2018-12-04T21:57:04.119" v="7220"/>
        <pc:sldMkLst>
          <pc:docMk/>
          <pc:sldMk cId="2200061985" sldId="265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200061985" sldId="265"/>
            <ac:spMk id="3" creationId="{E5887633-A8C2-494E-AE01-5A3DD1E8EDF2}"/>
          </ac:spMkLst>
        </pc:spChg>
        <pc:graphicFrameChg chg="mod">
          <ac:chgData name="Iwuala, Ndubuisi D" userId="e0a5b27b-6720-44fe-8004-9cc85df516b4" providerId="ADAL" clId="{9C349EB8-51AB-41A9-A9C9-C1A1E63B8D16}" dt="2018-12-04T02:27:53.408" v="7038" actId="20577"/>
          <ac:graphicFrameMkLst>
            <pc:docMk/>
            <pc:sldMk cId="2200061985" sldId="265"/>
            <ac:graphicFrameMk id="4" creationId="{C4D42B4A-19A1-4306-B3BB-574379421E16}"/>
          </ac:graphicFrameMkLst>
        </pc:graphicFrameChg>
      </pc:sldChg>
      <pc:sldChg chg="addSp delSp modSp ord">
        <pc:chgData name="Iwuala, Ndubuisi D" userId="e0a5b27b-6720-44fe-8004-9cc85df516b4" providerId="ADAL" clId="{9C349EB8-51AB-41A9-A9C9-C1A1E63B8D16}" dt="2018-12-05T01:42:27.260" v="7986" actId="5793"/>
        <pc:sldMkLst>
          <pc:docMk/>
          <pc:sldMk cId="1337861083" sldId="266"/>
        </pc:sldMkLst>
        <pc:spChg chg="mod">
          <ac:chgData name="Iwuala, Ndubuisi D" userId="e0a5b27b-6720-44fe-8004-9cc85df516b4" providerId="ADAL" clId="{9C349EB8-51AB-41A9-A9C9-C1A1E63B8D16}" dt="2018-12-05T01:42:27.260" v="7986" actId="5793"/>
          <ac:spMkLst>
            <pc:docMk/>
            <pc:sldMk cId="1337861083" sldId="266"/>
            <ac:spMk id="3" creationId="{D1B2BD6B-5EC0-4572-AD66-40FAEBBFCC13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337861083" sldId="266"/>
            <ac:spMk id="4" creationId="{47DBAC3D-FA6C-4C26-8946-2E48D4FDABE3}"/>
          </ac:spMkLst>
        </pc:spChg>
      </pc:sldChg>
      <pc:sldChg chg="addSp delSp modSp">
        <pc:chgData name="Iwuala, Ndubuisi D" userId="e0a5b27b-6720-44fe-8004-9cc85df516b4" providerId="ADAL" clId="{9C349EB8-51AB-41A9-A9C9-C1A1E63B8D16}" dt="2018-12-04T21:57:04.119" v="7220"/>
        <pc:sldMkLst>
          <pc:docMk/>
          <pc:sldMk cId="1530388460" sldId="267"/>
        </pc:sldMkLst>
        <pc:spChg chg="mod">
          <ac:chgData name="Iwuala, Ndubuisi D" userId="e0a5b27b-6720-44fe-8004-9cc85df516b4" providerId="ADAL" clId="{9C349EB8-51AB-41A9-A9C9-C1A1E63B8D16}" dt="2018-11-30T21:46:39.279" v="5634" actId="20577"/>
          <ac:spMkLst>
            <pc:docMk/>
            <pc:sldMk cId="1530388460" sldId="267"/>
            <ac:spMk id="3" creationId="{8E432F10-35D6-4670-9259-B36954639179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530388460" sldId="267"/>
            <ac:spMk id="4" creationId="{F8CAF116-0381-47D8-BFF9-C73E6946E758}"/>
          </ac:spMkLst>
        </pc:spChg>
      </pc:sldChg>
      <pc:sldChg chg="addSp delSp modSp add mod ord setBg">
        <pc:chgData name="Iwuala, Ndubuisi D" userId="e0a5b27b-6720-44fe-8004-9cc85df516b4" providerId="ADAL" clId="{9C349EB8-51AB-41A9-A9C9-C1A1E63B8D16}" dt="2018-12-04T21:57:04.119" v="7220"/>
        <pc:sldMkLst>
          <pc:docMk/>
          <pc:sldMk cId="3944012038" sldId="268"/>
        </pc:sldMkLst>
        <pc:spChg chg="mod ord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2" creationId="{60B98D72-DA1A-4820-8E94-E124FCA64E89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944012038" sldId="268"/>
            <ac:spMk id="3" creationId="{626CE37F-128E-4EB8-8897-50A4BD294968}"/>
          </ac:spMkLst>
        </pc:spChg>
        <pc:spChg chg="del">
          <ac:chgData name="Iwuala, Ndubuisi D" userId="e0a5b27b-6720-44fe-8004-9cc85df516b4" providerId="ADAL" clId="{9C349EB8-51AB-41A9-A9C9-C1A1E63B8D16}" dt="2018-11-07T04:12:31.747" v="869"/>
          <ac:spMkLst>
            <pc:docMk/>
            <pc:sldMk cId="3944012038" sldId="268"/>
            <ac:spMk id="3" creationId="{B4E9FE05-850B-43E0-9586-AF4FB3BA1F59}"/>
          </ac:spMkLst>
        </pc:spChg>
        <pc:spChg chg="add del mod">
          <ac:chgData name="Iwuala, Ndubuisi D" userId="e0a5b27b-6720-44fe-8004-9cc85df516b4" providerId="ADAL" clId="{9C349EB8-51AB-41A9-A9C9-C1A1E63B8D16}" dt="2018-12-04T02:58:27.269" v="7040"/>
          <ac:spMkLst>
            <pc:docMk/>
            <pc:sldMk cId="3944012038" sldId="268"/>
            <ac:spMk id="4" creationId="{01F8E9F8-D28C-4DA0-B644-CB2DDEAF1958}"/>
          </ac:spMkLst>
        </pc:spChg>
        <pc:spChg chg="add del mod">
          <ac:chgData name="Iwuala, Ndubuisi D" userId="e0a5b27b-6720-44fe-8004-9cc85df516b4" providerId="ADAL" clId="{9C349EB8-51AB-41A9-A9C9-C1A1E63B8D16}" dt="2018-12-04T08:06:51.973" v="7076"/>
          <ac:spMkLst>
            <pc:docMk/>
            <pc:sldMk cId="3944012038" sldId="268"/>
            <ac:spMk id="9" creationId="{289F5405-8D59-45FF-8FD1-81A882F800AF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9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11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12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14" creationId="{59FAB3DA-E9ED-4574-ABCC-378BC0FF1BBC}"/>
          </ac:spMkLst>
        </pc:spChg>
        <pc:spChg chg="add del mod">
          <ac:chgData name="Iwuala, Ndubuisi D" userId="e0a5b27b-6720-44fe-8004-9cc85df516b4" providerId="ADAL" clId="{9C349EB8-51AB-41A9-A9C9-C1A1E63B8D16}" dt="2018-12-04T08:27:00.952" v="7115"/>
          <ac:spMkLst>
            <pc:docMk/>
            <pc:sldMk cId="3944012038" sldId="268"/>
            <ac:spMk id="14" creationId="{60F79346-1927-469E-AA79-9F12C112B3CB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15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16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19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21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1-07T04:13:12.327" v="873" actId="26606"/>
          <ac:spMkLst>
            <pc:docMk/>
            <pc:sldMk cId="3944012038" sldId="268"/>
            <ac:spMk id="23" creationId="{25C8D2C1-DA83-420D-9635-D52CE066B5DA}"/>
          </ac:spMkLst>
        </pc:spChg>
        <pc:spChg chg="add del">
          <ac:chgData name="Iwuala, Ndubuisi D" userId="e0a5b27b-6720-44fe-8004-9cc85df516b4" providerId="ADAL" clId="{9C349EB8-51AB-41A9-A9C9-C1A1E63B8D16}" dt="2018-11-07T04:13:12.327" v="873" actId="26606"/>
          <ac:spMkLst>
            <pc:docMk/>
            <pc:sldMk cId="3944012038" sldId="268"/>
            <ac:spMk id="24" creationId="{434F74C9-6A0B-409E-AD1C-45B58BE91BB8}"/>
          </ac:spMkLst>
        </pc:spChg>
        <pc:spChg chg="add del">
          <ac:chgData name="Iwuala, Ndubuisi D" userId="e0a5b27b-6720-44fe-8004-9cc85df516b4" providerId="ADAL" clId="{9C349EB8-51AB-41A9-A9C9-C1A1E63B8D16}" dt="2018-11-07T04:13:12.327" v="873" actId="26606"/>
          <ac:spMkLst>
            <pc:docMk/>
            <pc:sldMk cId="3944012038" sldId="268"/>
            <ac:spMk id="26" creationId="{B76D919A-FC3E-4B4E-BAF0-ED6CFB8DC4AE}"/>
          </ac:spMkLst>
        </pc:spChg>
        <pc:spChg chg="add del">
          <ac:chgData name="Iwuala, Ndubuisi D" userId="e0a5b27b-6720-44fe-8004-9cc85df516b4" providerId="ADAL" clId="{9C349EB8-51AB-41A9-A9C9-C1A1E63B8D16}" dt="2018-11-07T04:13:12.327" v="873" actId="26606"/>
          <ac:spMkLst>
            <pc:docMk/>
            <pc:sldMk cId="3944012038" sldId="268"/>
            <ac:spMk id="27" creationId="{8F66ACBD-1C82-4782-AA7C-05504DD7DE77}"/>
          </ac:spMkLst>
        </pc:spChg>
        <pc:spChg chg="add del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29" creationId="{AD00279A-B7F2-4232-84AF-6E50F309C328}"/>
          </ac:spMkLst>
        </pc:spChg>
        <pc:spChg chg="add del">
          <ac:chgData name="Iwuala, Ndubuisi D" userId="e0a5b27b-6720-44fe-8004-9cc85df516b4" providerId="ADAL" clId="{9C349EB8-51AB-41A9-A9C9-C1A1E63B8D16}" dt="2018-12-04T02:58:38.288" v="7047" actId="26606"/>
          <ac:spMkLst>
            <pc:docMk/>
            <pc:sldMk cId="3944012038" sldId="268"/>
            <ac:spMk id="35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2:58:38.288" v="7047" actId="26606"/>
          <ac:spMkLst>
            <pc:docMk/>
            <pc:sldMk cId="3944012038" sldId="268"/>
            <ac:spMk id="37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2-04T02:58:38.288" v="7047" actId="26606"/>
          <ac:spMkLst>
            <pc:docMk/>
            <pc:sldMk cId="3944012038" sldId="268"/>
            <ac:spMk id="41" creationId="{5A1B47C8-47A0-4A88-8830-6DEA3B5DE392}"/>
          </ac:spMkLst>
        </pc:spChg>
        <pc:spChg chg="add del">
          <ac:chgData name="Iwuala, Ndubuisi D" userId="e0a5b27b-6720-44fe-8004-9cc85df516b4" providerId="ADAL" clId="{9C349EB8-51AB-41A9-A9C9-C1A1E63B8D16}" dt="2018-12-04T02:58:38.288" v="7047" actId="26606"/>
          <ac:spMkLst>
            <pc:docMk/>
            <pc:sldMk cId="3944012038" sldId="268"/>
            <ac:spMk id="43" creationId="{984BBFDD-E720-4805-A9C8-129FBBF6DD70}"/>
          </ac:spMkLst>
        </pc:spChg>
        <pc:spChg chg="add del">
          <ac:chgData name="Iwuala, Ndubuisi D" userId="e0a5b27b-6720-44fe-8004-9cc85df516b4" providerId="ADAL" clId="{9C349EB8-51AB-41A9-A9C9-C1A1E63B8D16}" dt="2018-12-04T02:58:38.288" v="7047" actId="26606"/>
          <ac:spMkLst>
            <pc:docMk/>
            <pc:sldMk cId="3944012038" sldId="268"/>
            <ac:spMk id="45" creationId="{5AC4BE46-4A77-42FE-9D15-065CDB2F847C}"/>
          </ac:spMkLst>
        </pc:spChg>
        <pc:spChg chg="add del">
          <ac:chgData name="Iwuala, Ndubuisi D" userId="e0a5b27b-6720-44fe-8004-9cc85df516b4" providerId="ADAL" clId="{9C349EB8-51AB-41A9-A9C9-C1A1E63B8D16}" dt="2018-12-04T02:58:38.188" v="7046" actId="26606"/>
          <ac:spMkLst>
            <pc:docMk/>
            <pc:sldMk cId="3944012038" sldId="268"/>
            <ac:spMk id="50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2:58:38.188" v="7046" actId="26606"/>
          <ac:spMkLst>
            <pc:docMk/>
            <pc:sldMk cId="3944012038" sldId="268"/>
            <ac:spMk id="52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2-04T02:58:38.188" v="7046" actId="26606"/>
          <ac:spMkLst>
            <pc:docMk/>
            <pc:sldMk cId="3944012038" sldId="268"/>
            <ac:spMk id="56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2-04T02:58:38.188" v="7046" actId="26606"/>
          <ac:spMkLst>
            <pc:docMk/>
            <pc:sldMk cId="3944012038" sldId="268"/>
            <ac:spMk id="60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2-04T02:58:38.188" v="7046" actId="26606"/>
          <ac:spMkLst>
            <pc:docMk/>
            <pc:sldMk cId="3944012038" sldId="268"/>
            <ac:spMk id="62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2-04T08:06:55.677" v="7079" actId="26606"/>
          <ac:spMkLst>
            <pc:docMk/>
            <pc:sldMk cId="3944012038" sldId="268"/>
            <ac:spMk id="64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8:06:55.677" v="7079" actId="26606"/>
          <ac:spMkLst>
            <pc:docMk/>
            <pc:sldMk cId="3944012038" sldId="268"/>
            <ac:spMk id="65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2-04T08:06:55.677" v="7079" actId="26606"/>
          <ac:spMkLst>
            <pc:docMk/>
            <pc:sldMk cId="3944012038" sldId="268"/>
            <ac:spMk id="67" creationId="{5A1B47C8-47A0-4A88-8830-6DEA3B5DE392}"/>
          </ac:spMkLst>
        </pc:spChg>
        <pc:spChg chg="add del">
          <ac:chgData name="Iwuala, Ndubuisi D" userId="e0a5b27b-6720-44fe-8004-9cc85df516b4" providerId="ADAL" clId="{9C349EB8-51AB-41A9-A9C9-C1A1E63B8D16}" dt="2018-12-04T08:06:55.677" v="7079" actId="26606"/>
          <ac:spMkLst>
            <pc:docMk/>
            <pc:sldMk cId="3944012038" sldId="268"/>
            <ac:spMk id="68" creationId="{984BBFDD-E720-4805-A9C8-129FBBF6DD70}"/>
          </ac:spMkLst>
        </pc:spChg>
        <pc:spChg chg="add del">
          <ac:chgData name="Iwuala, Ndubuisi D" userId="e0a5b27b-6720-44fe-8004-9cc85df516b4" providerId="ADAL" clId="{9C349EB8-51AB-41A9-A9C9-C1A1E63B8D16}" dt="2018-12-04T08:06:55.677" v="7079" actId="26606"/>
          <ac:spMkLst>
            <pc:docMk/>
            <pc:sldMk cId="3944012038" sldId="268"/>
            <ac:spMk id="69" creationId="{5AC4BE46-4A77-42FE-9D15-065CDB2F847C}"/>
          </ac:spMkLst>
        </pc:spChg>
        <pc:spChg chg="add del">
          <ac:chgData name="Iwuala, Ndubuisi D" userId="e0a5b27b-6720-44fe-8004-9cc85df516b4" providerId="ADAL" clId="{9C349EB8-51AB-41A9-A9C9-C1A1E63B8D16}" dt="2018-12-04T08:09:21.170" v="7100" actId="26606"/>
          <ac:spMkLst>
            <pc:docMk/>
            <pc:sldMk cId="3944012038" sldId="268"/>
            <ac:spMk id="74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8:09:21.170" v="7100" actId="26606"/>
          <ac:spMkLst>
            <pc:docMk/>
            <pc:sldMk cId="3944012038" sldId="268"/>
            <ac:spMk id="76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2-04T08:09:21.170" v="7100" actId="26606"/>
          <ac:spMkLst>
            <pc:docMk/>
            <pc:sldMk cId="3944012038" sldId="268"/>
            <ac:spMk id="80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2-04T08:09:21.170" v="7100" actId="26606"/>
          <ac:spMkLst>
            <pc:docMk/>
            <pc:sldMk cId="3944012038" sldId="268"/>
            <ac:spMk id="84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2-04T08:09:21.170" v="7100" actId="26606"/>
          <ac:spMkLst>
            <pc:docMk/>
            <pc:sldMk cId="3944012038" sldId="268"/>
            <ac:spMk id="86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88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90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2-04T08:08:25.030" v="7083" actId="26606"/>
          <ac:spMkLst>
            <pc:docMk/>
            <pc:sldMk cId="3944012038" sldId="268"/>
            <ac:spMk id="91" creationId="{4022C344-4AEF-46D7-B31F-7457DDB71365}"/>
          </ac:spMkLst>
        </pc:spChg>
        <pc:spChg chg="add del">
          <ac:chgData name="Iwuala, Ndubuisi D" userId="e0a5b27b-6720-44fe-8004-9cc85df516b4" providerId="ADAL" clId="{9C349EB8-51AB-41A9-A9C9-C1A1E63B8D16}" dt="2018-12-04T08:08:52.714" v="7093" actId="26606"/>
          <ac:spMkLst>
            <pc:docMk/>
            <pc:sldMk cId="3944012038" sldId="268"/>
            <ac:spMk id="93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2-04T08:08:25.030" v="7083" actId="26606"/>
          <ac:spMkLst>
            <pc:docMk/>
            <pc:sldMk cId="3944012038" sldId="268"/>
            <ac:spMk id="94" creationId="{52ABB703-2B0E-4C3B-B4A2-F3973548E561}"/>
          </ac:spMkLst>
        </pc:spChg>
        <pc:spChg chg="add del">
          <ac:chgData name="Iwuala, Ndubuisi D" userId="e0a5b27b-6720-44fe-8004-9cc85df516b4" providerId="ADAL" clId="{9C349EB8-51AB-41A9-A9C9-C1A1E63B8D16}" dt="2018-12-04T08:08:52.714" v="7093" actId="26606"/>
          <ac:spMkLst>
            <pc:docMk/>
            <pc:sldMk cId="3944012038" sldId="268"/>
            <ac:spMk id="97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2-04T08:08:25.030" v="7083" actId="26606"/>
          <ac:spMkLst>
            <pc:docMk/>
            <pc:sldMk cId="3944012038" sldId="268"/>
            <ac:spMk id="98" creationId="{E95DA498-D9A2-4DA9-B9DA-B3776E08CF7E}"/>
          </ac:spMkLst>
        </pc:spChg>
        <pc:spChg chg="add del">
          <ac:chgData name="Iwuala, Ndubuisi D" userId="e0a5b27b-6720-44fe-8004-9cc85df516b4" providerId="ADAL" clId="{9C349EB8-51AB-41A9-A9C9-C1A1E63B8D16}" dt="2018-12-04T08:08:25.030" v="7083" actId="26606"/>
          <ac:spMkLst>
            <pc:docMk/>
            <pc:sldMk cId="3944012038" sldId="268"/>
            <ac:spMk id="100" creationId="{82A73093-4B9D-420D-B17E-52293703A1D4}"/>
          </ac:spMkLst>
        </pc:spChg>
        <pc:spChg chg="add del">
          <ac:chgData name="Iwuala, Ndubuisi D" userId="e0a5b27b-6720-44fe-8004-9cc85df516b4" providerId="ADAL" clId="{9C349EB8-51AB-41A9-A9C9-C1A1E63B8D16}" dt="2018-12-04T08:08:52.714" v="7093" actId="26606"/>
          <ac:spMkLst>
            <pc:docMk/>
            <pc:sldMk cId="3944012038" sldId="268"/>
            <ac:spMk id="101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2-04T08:08:28.521" v="7085" actId="26606"/>
          <ac:spMkLst>
            <pc:docMk/>
            <pc:sldMk cId="3944012038" sldId="268"/>
            <ac:spMk id="104" creationId="{E3CA70A7-5755-4D5D-983E-9D1E2A350F24}"/>
          </ac:spMkLst>
        </pc:spChg>
        <pc:spChg chg="add del">
          <ac:chgData name="Iwuala, Ndubuisi D" userId="e0a5b27b-6720-44fe-8004-9cc85df516b4" providerId="ADAL" clId="{9C349EB8-51AB-41A9-A9C9-C1A1E63B8D16}" dt="2018-12-04T08:08:28.521" v="7085" actId="26606"/>
          <ac:spMkLst>
            <pc:docMk/>
            <pc:sldMk cId="3944012038" sldId="268"/>
            <ac:spMk id="105" creationId="{154480E5-678B-478F-9170-46502C5FB3E3}"/>
          </ac:spMkLst>
        </pc:spChg>
        <pc:spChg chg="add del">
          <ac:chgData name="Iwuala, Ndubuisi D" userId="e0a5b27b-6720-44fe-8004-9cc85df516b4" providerId="ADAL" clId="{9C349EB8-51AB-41A9-A9C9-C1A1E63B8D16}" dt="2018-12-04T08:08:28.521" v="7085" actId="26606"/>
          <ac:spMkLst>
            <pc:docMk/>
            <pc:sldMk cId="3944012038" sldId="268"/>
            <ac:spMk id="106" creationId="{B598D875-841B-47A7-B4C8-237DBCE2FBC7}"/>
          </ac:spMkLst>
        </pc:spChg>
        <pc:spChg chg="add del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07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2-04T08:08:30.209" v="7087" actId="26606"/>
          <ac:spMkLst>
            <pc:docMk/>
            <pc:sldMk cId="3944012038" sldId="268"/>
            <ac:spMk id="108" creationId="{10162E77-11AD-44A7-84EC-40C59EEFBD2E}"/>
          </ac:spMkLst>
        </pc:spChg>
        <pc:spChg chg="add del">
          <ac:chgData name="Iwuala, Ndubuisi D" userId="e0a5b27b-6720-44fe-8004-9cc85df516b4" providerId="ADAL" clId="{9C349EB8-51AB-41A9-A9C9-C1A1E63B8D16}" dt="2018-12-04T08:08:30.209" v="7087" actId="26606"/>
          <ac:spMkLst>
            <pc:docMk/>
            <pc:sldMk cId="3944012038" sldId="268"/>
            <ac:spMk id="111" creationId="{A5F15F43-030A-4A6B-97F5-F9FDBA2BA9DA}"/>
          </ac:spMkLst>
        </pc:spChg>
        <pc:spChg chg="add del">
          <ac:chgData name="Iwuala, Ndubuisi D" userId="e0a5b27b-6720-44fe-8004-9cc85df516b4" providerId="ADAL" clId="{9C349EB8-51AB-41A9-A9C9-C1A1E63B8D16}" dt="2018-12-04T08:08:30.209" v="7087" actId="26606"/>
          <ac:spMkLst>
            <pc:docMk/>
            <pc:sldMk cId="3944012038" sldId="268"/>
            <ac:spMk id="112" creationId="{6329CBCE-21AE-419D-AC1F-8ACF510A6670}"/>
          </ac:spMkLst>
        </pc:spChg>
        <pc:spChg chg="add del">
          <ac:chgData name="Iwuala, Ndubuisi D" userId="e0a5b27b-6720-44fe-8004-9cc85df516b4" providerId="ADAL" clId="{9C349EB8-51AB-41A9-A9C9-C1A1E63B8D16}" dt="2018-12-04T08:08:30.209" v="7087" actId="26606"/>
          <ac:spMkLst>
            <pc:docMk/>
            <pc:sldMk cId="3944012038" sldId="268"/>
            <ac:spMk id="113" creationId="{FF2DA012-1414-493D-888F-5D99D0BDA322}"/>
          </ac:spMkLst>
        </pc:spChg>
        <pc:spChg chg="add del">
          <ac:chgData name="Iwuala, Ndubuisi D" userId="e0a5b27b-6720-44fe-8004-9cc85df516b4" providerId="ADAL" clId="{9C349EB8-51AB-41A9-A9C9-C1A1E63B8D16}" dt="2018-12-04T08:08:31.275" v="7089" actId="26606"/>
          <ac:spMkLst>
            <pc:docMk/>
            <pc:sldMk cId="3944012038" sldId="268"/>
            <ac:spMk id="115" creationId="{52ABB703-2B0E-4C3B-B4A2-F3973548E561}"/>
          </ac:spMkLst>
        </pc:spChg>
        <pc:spChg chg="add del">
          <ac:chgData name="Iwuala, Ndubuisi D" userId="e0a5b27b-6720-44fe-8004-9cc85df516b4" providerId="ADAL" clId="{9C349EB8-51AB-41A9-A9C9-C1A1E63B8D16}" dt="2018-12-04T08:08:31.275" v="7089" actId="26606"/>
          <ac:spMkLst>
            <pc:docMk/>
            <pc:sldMk cId="3944012038" sldId="268"/>
            <ac:spMk id="118" creationId="{4022C344-4AEF-46D7-B31F-7457DDB71365}"/>
          </ac:spMkLst>
        </pc:spChg>
        <pc:spChg chg="add del">
          <ac:chgData name="Iwuala, Ndubuisi D" userId="e0a5b27b-6720-44fe-8004-9cc85df516b4" providerId="ADAL" clId="{9C349EB8-51AB-41A9-A9C9-C1A1E63B8D16}" dt="2018-12-04T08:08:31.275" v="7089" actId="26606"/>
          <ac:spMkLst>
            <pc:docMk/>
            <pc:sldMk cId="3944012038" sldId="268"/>
            <ac:spMk id="119" creationId="{E95DA498-D9A2-4DA9-B9DA-B3776E08CF7E}"/>
          </ac:spMkLst>
        </pc:spChg>
        <pc:spChg chg="add del">
          <ac:chgData name="Iwuala, Ndubuisi D" userId="e0a5b27b-6720-44fe-8004-9cc85df516b4" providerId="ADAL" clId="{9C349EB8-51AB-41A9-A9C9-C1A1E63B8D16}" dt="2018-12-04T08:08:31.275" v="7089" actId="26606"/>
          <ac:spMkLst>
            <pc:docMk/>
            <pc:sldMk cId="3944012038" sldId="268"/>
            <ac:spMk id="120" creationId="{82A73093-4B9D-420D-B17E-52293703A1D4}"/>
          </ac:spMkLst>
        </pc:spChg>
        <pc:spChg chg="add del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21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2-04T08:08:46.863" v="7091" actId="26606"/>
          <ac:spMkLst>
            <pc:docMk/>
            <pc:sldMk cId="3944012038" sldId="268"/>
            <ac:spMk id="122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2-04T08:08:46.863" v="7091" actId="26606"/>
          <ac:spMkLst>
            <pc:docMk/>
            <pc:sldMk cId="3944012038" sldId="268"/>
            <ac:spMk id="123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2-04T08:08:46.863" v="7091" actId="26606"/>
          <ac:spMkLst>
            <pc:docMk/>
            <pc:sldMk cId="3944012038" sldId="268"/>
            <ac:spMk id="124" creationId="{B3C6BF50-2F7F-44D8-A6E0-2D2C842E75C3}"/>
          </ac:spMkLst>
        </pc:spChg>
        <pc:spChg chg="add del">
          <ac:chgData name="Iwuala, Ndubuisi D" userId="e0a5b27b-6720-44fe-8004-9cc85df516b4" providerId="ADAL" clId="{9C349EB8-51AB-41A9-A9C9-C1A1E63B8D16}" dt="2018-12-04T08:08:46.863" v="7091" actId="26606"/>
          <ac:spMkLst>
            <pc:docMk/>
            <pc:sldMk cId="3944012038" sldId="268"/>
            <ac:spMk id="125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27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2-04T08:08:52.714" v="7093" actId="26606"/>
          <ac:spMkLst>
            <pc:docMk/>
            <pc:sldMk cId="3944012038" sldId="268"/>
            <ac:spMk id="128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8:08:52.714" v="7093" actId="26606"/>
          <ac:spMkLst>
            <pc:docMk/>
            <pc:sldMk cId="3944012038" sldId="268"/>
            <ac:spMk id="130" creationId="{593ACC25-C262-417A-8AA9-0641C772BDB6}"/>
          </ac:spMkLst>
        </pc:spChg>
        <pc:spChg chg="add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31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2-04T08:08:57.753" v="7095" actId="26606"/>
          <ac:spMkLst>
            <pc:docMk/>
            <pc:sldMk cId="3944012038" sldId="268"/>
            <ac:spMk id="132" creationId="{25C8D2C1-DA83-420D-9635-D52CE066B5DA}"/>
          </ac:spMkLst>
        </pc:spChg>
        <pc:spChg chg="add del">
          <ac:chgData name="Iwuala, Ndubuisi D" userId="e0a5b27b-6720-44fe-8004-9cc85df516b4" providerId="ADAL" clId="{9C349EB8-51AB-41A9-A9C9-C1A1E63B8D16}" dt="2018-12-04T08:08:57.753" v="7095" actId="26606"/>
          <ac:spMkLst>
            <pc:docMk/>
            <pc:sldMk cId="3944012038" sldId="268"/>
            <ac:spMk id="133" creationId="{434F74C9-6A0B-409E-AD1C-45B58BE91BB8}"/>
          </ac:spMkLst>
        </pc:spChg>
        <pc:spChg chg="add del">
          <ac:chgData name="Iwuala, Ndubuisi D" userId="e0a5b27b-6720-44fe-8004-9cc85df516b4" providerId="ADAL" clId="{9C349EB8-51AB-41A9-A9C9-C1A1E63B8D16}" dt="2018-12-04T08:08:57.753" v="7095" actId="26606"/>
          <ac:spMkLst>
            <pc:docMk/>
            <pc:sldMk cId="3944012038" sldId="268"/>
            <ac:spMk id="136" creationId="{B76D919A-FC3E-4B4E-BAF0-ED6CFB8DC4AE}"/>
          </ac:spMkLst>
        </pc:spChg>
        <pc:spChg chg="add del">
          <ac:chgData name="Iwuala, Ndubuisi D" userId="e0a5b27b-6720-44fe-8004-9cc85df516b4" providerId="ADAL" clId="{9C349EB8-51AB-41A9-A9C9-C1A1E63B8D16}" dt="2018-12-04T08:08:57.753" v="7095" actId="26606"/>
          <ac:spMkLst>
            <pc:docMk/>
            <pc:sldMk cId="3944012038" sldId="268"/>
            <ac:spMk id="137" creationId="{8F66ACBD-1C82-4782-AA7C-05504DD7DE77}"/>
          </ac:spMkLst>
        </pc:spChg>
        <pc:spChg chg="add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38" creationId="{C4AAA502-5435-489E-9538-3A40E6C71461}"/>
          </ac:spMkLst>
        </pc:spChg>
        <pc:spChg chg="add del">
          <ac:chgData name="Iwuala, Ndubuisi D" userId="e0a5b27b-6720-44fe-8004-9cc85df516b4" providerId="ADAL" clId="{9C349EB8-51AB-41A9-A9C9-C1A1E63B8D16}" dt="2018-12-04T08:09:12.908" v="7099" actId="26606"/>
          <ac:spMkLst>
            <pc:docMk/>
            <pc:sldMk cId="3944012038" sldId="268"/>
            <ac:spMk id="139" creationId="{284B70D5-875B-433D-BDBD-1522A85D6C1D}"/>
          </ac:spMkLst>
        </pc:spChg>
        <pc:spChg chg="add del">
          <ac:chgData name="Iwuala, Ndubuisi D" userId="e0a5b27b-6720-44fe-8004-9cc85df516b4" providerId="ADAL" clId="{9C349EB8-51AB-41A9-A9C9-C1A1E63B8D16}" dt="2018-12-04T08:09:12.908" v="7099" actId="26606"/>
          <ac:spMkLst>
            <pc:docMk/>
            <pc:sldMk cId="3944012038" sldId="268"/>
            <ac:spMk id="142" creationId="{50F6D92A-85BF-49BF-B46A-45A382ECE650}"/>
          </ac:spMkLst>
        </pc:spChg>
        <pc:spChg chg="add del">
          <ac:chgData name="Iwuala, Ndubuisi D" userId="e0a5b27b-6720-44fe-8004-9cc85df516b4" providerId="ADAL" clId="{9C349EB8-51AB-41A9-A9C9-C1A1E63B8D16}" dt="2018-12-04T08:09:12.908" v="7099" actId="26606"/>
          <ac:spMkLst>
            <pc:docMk/>
            <pc:sldMk cId="3944012038" sldId="268"/>
            <ac:spMk id="143" creationId="{1E299956-A9E7-4FC1-A0B1-D590CA9730E8}"/>
          </ac:spMkLst>
        </pc:spChg>
        <pc:spChg chg="add del">
          <ac:chgData name="Iwuala, Ndubuisi D" userId="e0a5b27b-6720-44fe-8004-9cc85df516b4" providerId="ADAL" clId="{9C349EB8-51AB-41A9-A9C9-C1A1E63B8D16}" dt="2018-12-04T08:09:12.908" v="7099" actId="26606"/>
          <ac:spMkLst>
            <pc:docMk/>
            <pc:sldMk cId="3944012038" sldId="268"/>
            <ac:spMk id="144" creationId="{17FC539C-B783-4B03-9F9E-D13430F3F64F}"/>
          </ac:spMkLst>
        </pc:spChg>
        <pc:spChg chg="add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45" creationId="{39CB82C2-DF65-4EC1-8280-F201D50F570B}"/>
          </ac:spMkLst>
        </pc:spChg>
        <pc:spChg chg="add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48" creationId="{DE42378B-2E28-4810-8421-7A473A40E376}"/>
          </ac:spMkLst>
        </pc:spChg>
        <pc:spChg chg="add">
          <ac:chgData name="Iwuala, Ndubuisi D" userId="e0a5b27b-6720-44fe-8004-9cc85df516b4" providerId="ADAL" clId="{9C349EB8-51AB-41A9-A9C9-C1A1E63B8D16}" dt="2018-12-04T08:10:13.176" v="7108" actId="26606"/>
          <ac:spMkLst>
            <pc:docMk/>
            <pc:sldMk cId="3944012038" sldId="268"/>
            <ac:spMk id="149" creationId="{0D91DD17-237F-4811-BC0E-128EB1BD7CFE}"/>
          </ac:spMkLst>
        </pc:spChg>
        <pc:picChg chg="add del mod">
          <ac:chgData name="Iwuala, Ndubuisi D" userId="e0a5b27b-6720-44fe-8004-9cc85df516b4" providerId="ADAL" clId="{9C349EB8-51AB-41A9-A9C9-C1A1E63B8D16}" dt="2018-11-07T04:13:12.408" v="874" actId="26606"/>
          <ac:picMkLst>
            <pc:docMk/>
            <pc:sldMk cId="3944012038" sldId="268"/>
            <ac:picMk id="4" creationId="{DBC4A676-31F7-4900-A602-72B83F3F8A6A}"/>
          </ac:picMkLst>
        </pc:picChg>
        <pc:picChg chg="del">
          <ac:chgData name="Iwuala, Ndubuisi D" userId="e0a5b27b-6720-44fe-8004-9cc85df516b4" providerId="ADAL" clId="{9C349EB8-51AB-41A9-A9C9-C1A1E63B8D16}" dt="2018-12-04T02:58:25.237" v="7039" actId="478"/>
          <ac:picMkLst>
            <pc:docMk/>
            <pc:sldMk cId="3944012038" sldId="268"/>
            <ac:picMk id="5" creationId="{27A4D744-A51B-4D8C-8850-0A9133552D1D}"/>
          </ac:picMkLst>
        </pc:picChg>
        <pc:picChg chg="add del mod">
          <ac:chgData name="Iwuala, Ndubuisi D" userId="e0a5b27b-6720-44fe-8004-9cc85df516b4" providerId="ADAL" clId="{9C349EB8-51AB-41A9-A9C9-C1A1E63B8D16}" dt="2018-12-04T08:06:51.154" v="7075" actId="478"/>
          <ac:picMkLst>
            <pc:docMk/>
            <pc:sldMk cId="3944012038" sldId="268"/>
            <ac:picMk id="7" creationId="{342A7205-176A-4E00-B502-AB2E0E739E47}"/>
          </ac:picMkLst>
        </pc:picChg>
        <pc:picChg chg="add del">
          <ac:chgData name="Iwuala, Ndubuisi D" userId="e0a5b27b-6720-44fe-8004-9cc85df516b4" providerId="ADAL" clId="{9C349EB8-51AB-41A9-A9C9-C1A1E63B8D16}" dt="2018-11-07T04:13:38.812" v="875" actId="26606"/>
          <ac:picMkLst>
            <pc:docMk/>
            <pc:sldMk cId="3944012038" sldId="268"/>
            <ac:picMk id="7" creationId="{DBC4A676-31F7-4900-A602-72B83F3F8A6A}"/>
          </ac:picMkLst>
        </pc:picChg>
        <pc:picChg chg="add del mod">
          <ac:chgData name="Iwuala, Ndubuisi D" userId="e0a5b27b-6720-44fe-8004-9cc85df516b4" providerId="ADAL" clId="{9C349EB8-51AB-41A9-A9C9-C1A1E63B8D16}" dt="2018-12-04T08:26:59.158" v="7114" actId="478"/>
          <ac:picMkLst>
            <pc:docMk/>
            <pc:sldMk cId="3944012038" sldId="268"/>
            <ac:picMk id="11" creationId="{2DCB2772-C95F-4E33-A1E5-63950C61FB1A}"/>
          </ac:picMkLst>
        </pc:picChg>
        <pc:picChg chg="add mod">
          <ac:chgData name="Iwuala, Ndubuisi D" userId="e0a5b27b-6720-44fe-8004-9cc85df516b4" providerId="ADAL" clId="{9C349EB8-51AB-41A9-A9C9-C1A1E63B8D16}" dt="2018-12-04T08:27:53.705" v="7127" actId="1076"/>
          <ac:picMkLst>
            <pc:docMk/>
            <pc:sldMk cId="3944012038" sldId="268"/>
            <ac:picMk id="16" creationId="{62E530F1-8439-4899-9AD5-EFB9CBA2118B}"/>
          </ac:picMkLst>
        </pc:picChg>
        <pc:picChg chg="add">
          <ac:chgData name="Iwuala, Ndubuisi D" userId="e0a5b27b-6720-44fe-8004-9cc85df516b4" providerId="ADAL" clId="{9C349EB8-51AB-41A9-A9C9-C1A1E63B8D16}" dt="2018-11-07T04:13:38.812" v="875" actId="26606"/>
          <ac:picMkLst>
            <pc:docMk/>
            <pc:sldMk cId="3944012038" sldId="268"/>
            <ac:picMk id="32" creationId="{DBC4A676-31F7-4900-A602-72B83F3F8A6A}"/>
          </ac:picMkLst>
        </pc:picChg>
        <pc:picChg chg="add del">
          <ac:chgData name="Iwuala, Ndubuisi D" userId="e0a5b27b-6720-44fe-8004-9cc85df516b4" providerId="ADAL" clId="{9C349EB8-51AB-41A9-A9C9-C1A1E63B8D16}" dt="2018-12-04T08:08:25.030" v="7083" actId="26606"/>
          <ac:picMkLst>
            <pc:docMk/>
            <pc:sldMk cId="3944012038" sldId="268"/>
            <ac:picMk id="89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8:28.521" v="7085" actId="26606"/>
          <ac:picMkLst>
            <pc:docMk/>
            <pc:sldMk cId="3944012038" sldId="268"/>
            <ac:picMk id="102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8:30.209" v="7087" actId="26606"/>
          <ac:picMkLst>
            <pc:docMk/>
            <pc:sldMk cId="3944012038" sldId="268"/>
            <ac:picMk id="109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8:31.275" v="7089" actId="26606"/>
          <ac:picMkLst>
            <pc:docMk/>
            <pc:sldMk cId="3944012038" sldId="268"/>
            <ac:picMk id="116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8:46.863" v="7091" actId="26606"/>
          <ac:picMkLst>
            <pc:docMk/>
            <pc:sldMk cId="3944012038" sldId="268"/>
            <ac:picMk id="126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8:52.714" v="7093" actId="26606"/>
          <ac:picMkLst>
            <pc:docMk/>
            <pc:sldMk cId="3944012038" sldId="268"/>
            <ac:picMk id="129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8:57.753" v="7095" actId="26606"/>
          <ac:picMkLst>
            <pc:docMk/>
            <pc:sldMk cId="3944012038" sldId="268"/>
            <ac:picMk id="135" creationId="{2DCB2772-C95F-4E33-A1E5-63950C61FB1A}"/>
          </ac:picMkLst>
        </pc:picChg>
        <pc:picChg chg="add del">
          <ac:chgData name="Iwuala, Ndubuisi D" userId="e0a5b27b-6720-44fe-8004-9cc85df516b4" providerId="ADAL" clId="{9C349EB8-51AB-41A9-A9C9-C1A1E63B8D16}" dt="2018-12-04T08:09:12.908" v="7099" actId="26606"/>
          <ac:picMkLst>
            <pc:docMk/>
            <pc:sldMk cId="3944012038" sldId="268"/>
            <ac:picMk id="140" creationId="{2DCB2772-C95F-4E33-A1E5-63950C61FB1A}"/>
          </ac:picMkLst>
        </pc:picChg>
        <pc:inkChg chg="add del">
          <ac:chgData name="Iwuala, Ndubuisi D" userId="e0a5b27b-6720-44fe-8004-9cc85df516b4" providerId="ADAL" clId="{9C349EB8-51AB-41A9-A9C9-C1A1E63B8D16}" dt="2018-12-04T08:10:04.130" v="7107"/>
          <ac:inkMkLst>
            <pc:docMk/>
            <pc:sldMk cId="3944012038" sldId="268"/>
            <ac:inkMk id="12" creationId="{093223EB-3EAC-45CE-A6D3-D767186CAEDD}"/>
          </ac:inkMkLst>
        </pc:inkChg>
        <pc:cxnChg chg="add del">
          <ac:chgData name="Iwuala, Ndubuisi D" userId="e0a5b27b-6720-44fe-8004-9cc85df516b4" providerId="ADAL" clId="{9C349EB8-51AB-41A9-A9C9-C1A1E63B8D16}" dt="2018-11-07T04:13:10.627" v="871" actId="26606"/>
          <ac:cxnSpMkLst>
            <pc:docMk/>
            <pc:sldMk cId="3944012038" sldId="268"/>
            <ac:cxnSpMk id="13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1-07T04:13:10.627" v="871" actId="26606"/>
          <ac:cxnSpMkLst>
            <pc:docMk/>
            <pc:sldMk cId="3944012038" sldId="268"/>
            <ac:cxnSpMk id="17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1-07T04:13:12.327" v="873" actId="26606"/>
          <ac:cxnSpMkLst>
            <pc:docMk/>
            <pc:sldMk cId="3944012038" sldId="268"/>
            <ac:cxnSpMk id="25" creationId="{F5486A9D-1265-4B57-91E6-68E666B978BC}"/>
          </ac:cxnSpMkLst>
        </pc:cxnChg>
        <pc:cxnChg chg="add del">
          <ac:chgData name="Iwuala, Ndubuisi D" userId="e0a5b27b-6720-44fe-8004-9cc85df516b4" providerId="ADAL" clId="{9C349EB8-51AB-41A9-A9C9-C1A1E63B8D16}" dt="2018-12-04T02:58:38.288" v="7047" actId="26606"/>
          <ac:cxnSpMkLst>
            <pc:docMk/>
            <pc:sldMk cId="3944012038" sldId="268"/>
            <ac:cxnSpMk id="39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4T02:58:38.188" v="7046" actId="26606"/>
          <ac:cxnSpMkLst>
            <pc:docMk/>
            <pc:sldMk cId="3944012038" sldId="268"/>
            <ac:cxnSpMk id="54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4T02:58:38.188" v="7046" actId="26606"/>
          <ac:cxnSpMkLst>
            <pc:docMk/>
            <pc:sldMk cId="3944012038" sldId="268"/>
            <ac:cxnSpMk id="58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2-04T08:06:55.677" v="7079" actId="26606"/>
          <ac:cxnSpMkLst>
            <pc:docMk/>
            <pc:sldMk cId="3944012038" sldId="268"/>
            <ac:cxnSpMk id="66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4T08:09:21.170" v="7100" actId="26606"/>
          <ac:cxnSpMkLst>
            <pc:docMk/>
            <pc:sldMk cId="3944012038" sldId="268"/>
            <ac:cxnSpMk id="78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4T08:09:21.170" v="7100" actId="26606"/>
          <ac:cxnSpMkLst>
            <pc:docMk/>
            <pc:sldMk cId="3944012038" sldId="268"/>
            <ac:cxnSpMk id="82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2-04T08:10:13.176" v="7108" actId="26606"/>
          <ac:cxnSpMkLst>
            <pc:docMk/>
            <pc:sldMk cId="3944012038" sldId="268"/>
            <ac:cxnSpMk id="92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4T08:08:52.714" v="7093" actId="26606"/>
          <ac:cxnSpMkLst>
            <pc:docMk/>
            <pc:sldMk cId="3944012038" sldId="268"/>
            <ac:cxnSpMk id="95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4T08:08:25.030" v="7083" actId="26606"/>
          <ac:cxnSpMkLst>
            <pc:docMk/>
            <pc:sldMk cId="3944012038" sldId="268"/>
            <ac:cxnSpMk id="96" creationId="{9C21570E-E159-49A6-9891-FA397B7A92D3}"/>
          </ac:cxnSpMkLst>
        </pc:cxnChg>
        <pc:cxnChg chg="add del">
          <ac:chgData name="Iwuala, Ndubuisi D" userId="e0a5b27b-6720-44fe-8004-9cc85df516b4" providerId="ADAL" clId="{9C349EB8-51AB-41A9-A9C9-C1A1E63B8D16}" dt="2018-12-04T08:08:52.714" v="7093" actId="26606"/>
          <ac:cxnSpMkLst>
            <pc:docMk/>
            <pc:sldMk cId="3944012038" sldId="268"/>
            <ac:cxnSpMk id="99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2-04T08:08:28.521" v="7085" actId="26606"/>
          <ac:cxnSpMkLst>
            <pc:docMk/>
            <pc:sldMk cId="3944012038" sldId="268"/>
            <ac:cxnSpMk id="103" creationId="{E9F7CBA9-9D9B-479F-AAB5-BF785971CD85}"/>
          </ac:cxnSpMkLst>
        </pc:cxnChg>
        <pc:cxnChg chg="add del">
          <ac:chgData name="Iwuala, Ndubuisi D" userId="e0a5b27b-6720-44fe-8004-9cc85df516b4" providerId="ADAL" clId="{9C349EB8-51AB-41A9-A9C9-C1A1E63B8D16}" dt="2018-12-04T08:08:30.209" v="7087" actId="26606"/>
          <ac:cxnSpMkLst>
            <pc:docMk/>
            <pc:sldMk cId="3944012038" sldId="268"/>
            <ac:cxnSpMk id="110" creationId="{5AB158E9-1B40-4CD6-95F0-95CA11DF7B7A}"/>
          </ac:cxnSpMkLst>
        </pc:cxnChg>
        <pc:cxnChg chg="add del">
          <ac:chgData name="Iwuala, Ndubuisi D" userId="e0a5b27b-6720-44fe-8004-9cc85df516b4" providerId="ADAL" clId="{9C349EB8-51AB-41A9-A9C9-C1A1E63B8D16}" dt="2018-12-04T08:10:13.176" v="7108" actId="26606"/>
          <ac:cxnSpMkLst>
            <pc:docMk/>
            <pc:sldMk cId="3944012038" sldId="268"/>
            <ac:cxnSpMk id="114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2-04T08:08:31.275" v="7089" actId="26606"/>
          <ac:cxnSpMkLst>
            <pc:docMk/>
            <pc:sldMk cId="3944012038" sldId="268"/>
            <ac:cxnSpMk id="117" creationId="{9C21570E-E159-49A6-9891-FA397B7A92D3}"/>
          </ac:cxnSpMkLst>
        </pc:cxnChg>
        <pc:cxnChg chg="add del">
          <ac:chgData name="Iwuala, Ndubuisi D" userId="e0a5b27b-6720-44fe-8004-9cc85df516b4" providerId="ADAL" clId="{9C349EB8-51AB-41A9-A9C9-C1A1E63B8D16}" dt="2018-12-04T08:08:57.753" v="7095" actId="26606"/>
          <ac:cxnSpMkLst>
            <pc:docMk/>
            <pc:sldMk cId="3944012038" sldId="268"/>
            <ac:cxnSpMk id="134" creationId="{F5486A9D-1265-4B57-91E6-68E666B978BC}"/>
          </ac:cxnSpMkLst>
        </pc:cxnChg>
        <pc:cxnChg chg="add del">
          <ac:chgData name="Iwuala, Ndubuisi D" userId="e0a5b27b-6720-44fe-8004-9cc85df516b4" providerId="ADAL" clId="{9C349EB8-51AB-41A9-A9C9-C1A1E63B8D16}" dt="2018-12-04T08:09:12.908" v="7099" actId="26606"/>
          <ac:cxnSpMkLst>
            <pc:docMk/>
            <pc:sldMk cId="3944012038" sldId="268"/>
            <ac:cxnSpMk id="141" creationId="{C947DF4A-614C-4B4C-8B80-E5B9D8E8CFED}"/>
          </ac:cxnSpMkLst>
        </pc:cxnChg>
        <pc:cxnChg chg="add">
          <ac:chgData name="Iwuala, Ndubuisi D" userId="e0a5b27b-6720-44fe-8004-9cc85df516b4" providerId="ADAL" clId="{9C349EB8-51AB-41A9-A9C9-C1A1E63B8D16}" dt="2018-12-04T08:10:13.176" v="7108" actId="26606"/>
          <ac:cxnSpMkLst>
            <pc:docMk/>
            <pc:sldMk cId="3944012038" sldId="268"/>
            <ac:cxnSpMk id="146" creationId="{7E1D4427-852B-4B37-8E76-0E9F1810BA2A}"/>
          </ac:cxnSpMkLst>
        </pc:cxnChg>
        <pc:cxnChg chg="add">
          <ac:chgData name="Iwuala, Ndubuisi D" userId="e0a5b27b-6720-44fe-8004-9cc85df516b4" providerId="ADAL" clId="{9C349EB8-51AB-41A9-A9C9-C1A1E63B8D16}" dt="2018-12-04T08:10:13.176" v="7108" actId="26606"/>
          <ac:cxnSpMkLst>
            <pc:docMk/>
            <pc:sldMk cId="3944012038" sldId="268"/>
            <ac:cxnSpMk id="147" creationId="{C9AC0290-4702-4519-B0F4-C2A46880997B}"/>
          </ac:cxnSpMkLst>
        </pc:cxnChg>
      </pc:sldChg>
      <pc:sldChg chg="addSp delSp modSp modTransition">
        <pc:chgData name="Iwuala, Ndubuisi D" userId="e0a5b27b-6720-44fe-8004-9cc85df516b4" providerId="ADAL" clId="{9C349EB8-51AB-41A9-A9C9-C1A1E63B8D16}" dt="2018-12-04T21:57:04.119" v="7220"/>
        <pc:sldMkLst>
          <pc:docMk/>
          <pc:sldMk cId="3574684497" sldId="269"/>
        </pc:sldMkLst>
        <pc:spChg chg="mod">
          <ac:chgData name="Iwuala, Ndubuisi D" userId="e0a5b27b-6720-44fe-8004-9cc85df516b4" providerId="ADAL" clId="{9C349EB8-51AB-41A9-A9C9-C1A1E63B8D16}" dt="2018-11-27T07:00:59.437" v="5501" actId="20577"/>
          <ac:spMkLst>
            <pc:docMk/>
            <pc:sldMk cId="3574684497" sldId="269"/>
            <ac:spMk id="3" creationId="{4784CC6E-11A4-407F-93D6-8AB354080842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574684497" sldId="269"/>
            <ac:spMk id="6" creationId="{1CC08639-B556-4E6F-ACDE-942D4D017E2E}"/>
          </ac:spMkLst>
        </pc:spChg>
      </pc:sldChg>
      <pc:sldChg chg="addSp delSp modSp modTransition">
        <pc:chgData name="Iwuala, Ndubuisi D" userId="e0a5b27b-6720-44fe-8004-9cc85df516b4" providerId="ADAL" clId="{9C349EB8-51AB-41A9-A9C9-C1A1E63B8D16}" dt="2018-12-04T21:57:04.119" v="7220"/>
        <pc:sldMkLst>
          <pc:docMk/>
          <pc:sldMk cId="3835223647" sldId="270"/>
        </pc:sldMkLst>
        <pc:spChg chg="mod">
          <ac:chgData name="Iwuala, Ndubuisi D" userId="e0a5b27b-6720-44fe-8004-9cc85df516b4" providerId="ADAL" clId="{9C349EB8-51AB-41A9-A9C9-C1A1E63B8D16}" dt="2018-11-26T06:49:51.725" v="5033" actId="1076"/>
          <ac:spMkLst>
            <pc:docMk/>
            <pc:sldMk cId="3835223647" sldId="270"/>
            <ac:spMk id="2" creationId="{EB7AB23A-82C3-4FD9-8F0C-C86684DF1587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835223647" sldId="270"/>
            <ac:spMk id="3" creationId="{FA35D7DE-312F-4E00-87C5-CD3E6746CA1F}"/>
          </ac:spMkLst>
        </pc:spChg>
        <pc:spChg chg="del">
          <ac:chgData name="Iwuala, Ndubuisi D" userId="e0a5b27b-6720-44fe-8004-9cc85df516b4" providerId="ADAL" clId="{9C349EB8-51AB-41A9-A9C9-C1A1E63B8D16}" dt="2018-11-26T01:29:29.605" v="3282" actId="478"/>
          <ac:spMkLst>
            <pc:docMk/>
            <pc:sldMk cId="3835223647" sldId="270"/>
            <ac:spMk id="5" creationId="{1DAA138A-8F8E-4A08-86E7-603C166BA46D}"/>
          </ac:spMkLst>
        </pc:spChg>
      </pc:sldChg>
      <pc:sldChg chg="addSp delSp modSp ord modAnim">
        <pc:chgData name="Iwuala, Ndubuisi D" userId="e0a5b27b-6720-44fe-8004-9cc85df516b4" providerId="ADAL" clId="{9C349EB8-51AB-41A9-A9C9-C1A1E63B8D16}" dt="2018-12-05T01:11:15.453" v="7959" actId="20577"/>
        <pc:sldMkLst>
          <pc:docMk/>
          <pc:sldMk cId="1806626651" sldId="271"/>
        </pc:sldMkLst>
        <pc:spChg chg="mod">
          <ac:chgData name="Iwuala, Ndubuisi D" userId="e0a5b27b-6720-44fe-8004-9cc85df516b4" providerId="ADAL" clId="{9C349EB8-51AB-41A9-A9C9-C1A1E63B8D16}" dt="2018-12-05T01:11:15.453" v="7959" actId="20577"/>
          <ac:spMkLst>
            <pc:docMk/>
            <pc:sldMk cId="1806626651" sldId="271"/>
            <ac:spMk id="3" creationId="{4065079D-761A-4FE8-9F15-3CECD14C9278}"/>
          </ac:spMkLst>
        </pc:spChg>
        <pc:spChg chg="add mod">
          <ac:chgData name="Iwuala, Ndubuisi D" userId="e0a5b27b-6720-44fe-8004-9cc85df516b4" providerId="ADAL" clId="{9C349EB8-51AB-41A9-A9C9-C1A1E63B8D16}" dt="2018-12-05T01:02:20.379" v="7565" actId="1076"/>
          <ac:spMkLst>
            <pc:docMk/>
            <pc:sldMk cId="1806626651" sldId="271"/>
            <ac:spMk id="4" creationId="{9B114F8B-77B5-4DB1-BB75-5CBA6913E844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806626651" sldId="271"/>
            <ac:spMk id="5" creationId="{ADF7A396-1B3F-4C10-BC45-154FEEB1A9A4}"/>
          </ac:spMkLst>
        </pc:spChg>
        <pc:spChg chg="add del mod">
          <ac:chgData name="Iwuala, Ndubuisi D" userId="e0a5b27b-6720-44fe-8004-9cc85df516b4" providerId="ADAL" clId="{9C349EB8-51AB-41A9-A9C9-C1A1E63B8D16}" dt="2018-12-05T00:59:06.259" v="7302"/>
          <ac:spMkLst>
            <pc:docMk/>
            <pc:sldMk cId="1806626651" sldId="271"/>
            <ac:spMk id="7" creationId="{2971A814-8DDA-4A54-9A58-0AE801A54859}"/>
          </ac:spMkLst>
        </pc:spChg>
        <pc:spChg chg="add del mod">
          <ac:chgData name="Iwuala, Ndubuisi D" userId="e0a5b27b-6720-44fe-8004-9cc85df516b4" providerId="ADAL" clId="{9C349EB8-51AB-41A9-A9C9-C1A1E63B8D16}" dt="2018-12-05T00:59:06.259" v="7302"/>
          <ac:spMkLst>
            <pc:docMk/>
            <pc:sldMk cId="1806626651" sldId="271"/>
            <ac:spMk id="8" creationId="{3133B911-AC67-4C3C-9E25-EFC849209A79}"/>
          </ac:spMkLst>
        </pc:spChg>
        <pc:spChg chg="add del mod">
          <ac:chgData name="Iwuala, Ndubuisi D" userId="e0a5b27b-6720-44fe-8004-9cc85df516b4" providerId="ADAL" clId="{9C349EB8-51AB-41A9-A9C9-C1A1E63B8D16}" dt="2018-12-05T00:59:06.259" v="7302"/>
          <ac:spMkLst>
            <pc:docMk/>
            <pc:sldMk cId="1806626651" sldId="271"/>
            <ac:spMk id="9" creationId="{F279EA1A-8805-4FDF-8F22-AF7DDA604C5B}"/>
          </ac:spMkLst>
        </pc:spChg>
        <pc:spChg chg="add del mod">
          <ac:chgData name="Iwuala, Ndubuisi D" userId="e0a5b27b-6720-44fe-8004-9cc85df516b4" providerId="ADAL" clId="{9C349EB8-51AB-41A9-A9C9-C1A1E63B8D16}" dt="2018-12-05T01:08:43.654" v="7605" actId="478"/>
          <ac:spMkLst>
            <pc:docMk/>
            <pc:sldMk cId="1806626651" sldId="271"/>
            <ac:spMk id="10" creationId="{B59AC0A8-A567-46E8-95A5-756CDCB1BC4F}"/>
          </ac:spMkLst>
        </pc:spChg>
      </pc:sldChg>
      <pc:sldChg chg="addSp delSp modSp del ord">
        <pc:chgData name="Iwuala, Ndubuisi D" userId="e0a5b27b-6720-44fe-8004-9cc85df516b4" providerId="ADAL" clId="{9C349EB8-51AB-41A9-A9C9-C1A1E63B8D16}" dt="2018-12-05T01:11:28.337" v="7960" actId="2696"/>
        <pc:sldMkLst>
          <pc:docMk/>
          <pc:sldMk cId="2872528010" sldId="274"/>
        </pc:sldMkLst>
        <pc:spChg chg="mod">
          <ac:chgData name="Iwuala, Ndubuisi D" userId="e0a5b27b-6720-44fe-8004-9cc85df516b4" providerId="ADAL" clId="{9C349EB8-51AB-41A9-A9C9-C1A1E63B8D16}" dt="2018-12-01T20:26:05.528" v="6686" actId="27636"/>
          <ac:spMkLst>
            <pc:docMk/>
            <pc:sldMk cId="2872528010" sldId="274"/>
            <ac:spMk id="3" creationId="{A2695FA3-093E-435F-B3A6-0858C52C6B91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872528010" sldId="274"/>
            <ac:spMk id="4" creationId="{A905A584-00CF-4A28-A02C-21DD8E528D21}"/>
          </ac:spMkLst>
        </pc:spChg>
      </pc:sldChg>
      <pc:sldChg chg="addSp delSp modSp del ord">
        <pc:chgData name="Iwuala, Ndubuisi D" userId="e0a5b27b-6720-44fe-8004-9cc85df516b4" providerId="ADAL" clId="{9C349EB8-51AB-41A9-A9C9-C1A1E63B8D16}" dt="2018-12-05T01:11:30.378" v="7961" actId="2696"/>
        <pc:sldMkLst>
          <pc:docMk/>
          <pc:sldMk cId="1066983531" sldId="276"/>
        </pc:sldMkLst>
        <pc:spChg chg="mod">
          <ac:chgData name="Iwuala, Ndubuisi D" userId="e0a5b27b-6720-44fe-8004-9cc85df516b4" providerId="ADAL" clId="{9C349EB8-51AB-41A9-A9C9-C1A1E63B8D16}" dt="2018-12-01T20:27:01.372" v="6699"/>
          <ac:spMkLst>
            <pc:docMk/>
            <pc:sldMk cId="1066983531" sldId="276"/>
            <ac:spMk id="3" creationId="{E6F26786-1262-4A37-BA1D-D393401827FA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066983531" sldId="276"/>
            <ac:spMk id="4" creationId="{212B2D27-875B-407B-A9B3-D79DB0DA636C}"/>
          </ac:spMkLst>
        </pc:spChg>
        <pc:picChg chg="add del">
          <ac:chgData name="Iwuala, Ndubuisi D" userId="e0a5b27b-6720-44fe-8004-9cc85df516b4" providerId="ADAL" clId="{9C349EB8-51AB-41A9-A9C9-C1A1E63B8D16}" dt="2018-11-26T01:39:58.114" v="3796"/>
          <ac:picMkLst>
            <pc:docMk/>
            <pc:sldMk cId="1066983531" sldId="276"/>
            <ac:picMk id="4" creationId="{206BDF5A-BDAD-4A07-A2FC-876DE27A47EF}"/>
          </ac:picMkLst>
        </pc:picChg>
      </pc:sldChg>
      <pc:sldChg chg="addSp delSp modSp mod ord setBg">
        <pc:chgData name="Iwuala, Ndubuisi D" userId="e0a5b27b-6720-44fe-8004-9cc85df516b4" providerId="ADAL" clId="{9C349EB8-51AB-41A9-A9C9-C1A1E63B8D16}" dt="2018-12-05T00:57:14.254" v="7298" actId="1076"/>
        <pc:sldMkLst>
          <pc:docMk/>
          <pc:sldMk cId="2394291781" sldId="278"/>
        </pc:sldMkLst>
        <pc:spChg chg="mod">
          <ac:chgData name="Iwuala, Ndubuisi D" userId="e0a5b27b-6720-44fe-8004-9cc85df516b4" providerId="ADAL" clId="{9C349EB8-51AB-41A9-A9C9-C1A1E63B8D16}" dt="2018-12-05T00:57:02.830" v="7297" actId="1076"/>
          <ac:spMkLst>
            <pc:docMk/>
            <pc:sldMk cId="2394291781" sldId="278"/>
            <ac:spMk id="2" creationId="{F5B29930-73AE-4FC9-A364-D79B84A1EAA6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394291781" sldId="278"/>
            <ac:spMk id="3" creationId="{028B2D03-0F7B-48BA-8F02-F846F9D5EDD6}"/>
          </ac:spMkLst>
        </pc:spChg>
        <pc:spChg chg="del">
          <ac:chgData name="Iwuala, Ndubuisi D" userId="e0a5b27b-6720-44fe-8004-9cc85df516b4" providerId="ADAL" clId="{9C349EB8-51AB-41A9-A9C9-C1A1E63B8D16}" dt="2018-11-07T17:22:55.821" v="1398"/>
          <ac:spMkLst>
            <pc:docMk/>
            <pc:sldMk cId="2394291781" sldId="278"/>
            <ac:spMk id="3" creationId="{132FFEB4-A823-4877-AB9E-2ED9B0622C57}"/>
          </ac:spMkLst>
        </pc:spChg>
        <pc:spChg chg="add del mod">
          <ac:chgData name="Iwuala, Ndubuisi D" userId="e0a5b27b-6720-44fe-8004-9cc85df516b4" providerId="ADAL" clId="{9C349EB8-51AB-41A9-A9C9-C1A1E63B8D16}" dt="2018-12-04T03:12:34.739" v="7057"/>
          <ac:spMkLst>
            <pc:docMk/>
            <pc:sldMk cId="2394291781" sldId="278"/>
            <ac:spMk id="4" creationId="{29AAFEF8-0C2A-4053-ADC4-EDA615BFC3DC}"/>
          </ac:spMkLst>
        </pc:spChg>
        <pc:spChg chg="mod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4" creationId="{F5AB8FAF-DB32-4C94-BC10-13178ED05741}"/>
          </ac:spMkLst>
        </pc:spChg>
        <pc:spChg chg="add del mod">
          <ac:chgData name="Iwuala, Ndubuisi D" userId="e0a5b27b-6720-44fe-8004-9cc85df516b4" providerId="ADAL" clId="{9C349EB8-51AB-41A9-A9C9-C1A1E63B8D16}" dt="2018-12-02T02:59:49.738" v="6759"/>
          <ac:spMkLst>
            <pc:docMk/>
            <pc:sldMk cId="2394291781" sldId="278"/>
            <ac:spMk id="5" creationId="{2E5F038F-0F9F-4DD4-8666-FABBF9363E4E}"/>
          </ac:spMkLst>
        </pc:spChg>
        <pc:spChg chg="add del mod">
          <ac:chgData name="Iwuala, Ndubuisi D" userId="e0a5b27b-6720-44fe-8004-9cc85df516b4" providerId="ADAL" clId="{9C349EB8-51AB-41A9-A9C9-C1A1E63B8D16}" dt="2018-11-07T17:26:16.192" v="1428"/>
          <ac:spMkLst>
            <pc:docMk/>
            <pc:sldMk cId="2394291781" sldId="278"/>
            <ac:spMk id="6" creationId="{89455C5B-09B9-43F8-BE29-38DCC78ED5D8}"/>
          </ac:spMkLst>
        </pc:spChg>
        <pc:spChg chg="add del mod">
          <ac:chgData name="Iwuala, Ndubuisi D" userId="e0a5b27b-6720-44fe-8004-9cc85df516b4" providerId="ADAL" clId="{9C349EB8-51AB-41A9-A9C9-C1A1E63B8D16}" dt="2018-12-05T00:54:28.975" v="7270"/>
          <ac:spMkLst>
            <pc:docMk/>
            <pc:sldMk cId="2394291781" sldId="278"/>
            <ac:spMk id="7" creationId="{F9D78501-F3EC-404A-B700-168B9DE1CA81}"/>
          </ac:spMkLst>
        </pc:spChg>
        <pc:spChg chg="del mod">
          <ac:chgData name="Iwuala, Ndubuisi D" userId="e0a5b27b-6720-44fe-8004-9cc85df516b4" providerId="ADAL" clId="{9C349EB8-51AB-41A9-A9C9-C1A1E63B8D16}" dt="2018-12-04T03:13:11.548" v="7064" actId="478"/>
          <ac:spMkLst>
            <pc:docMk/>
            <pc:sldMk cId="2394291781" sldId="278"/>
            <ac:spMk id="7" creationId="{FC4CE28F-0566-4362-BA0D-12E54CEFBCFA}"/>
          </ac:spMkLst>
        </pc:spChg>
        <pc:spChg chg="add del mod">
          <ac:chgData name="Iwuala, Ndubuisi D" userId="e0a5b27b-6720-44fe-8004-9cc85df516b4" providerId="ADAL" clId="{9C349EB8-51AB-41A9-A9C9-C1A1E63B8D16}" dt="2018-12-02T03:02:44.274" v="6783" actId="478"/>
          <ac:spMkLst>
            <pc:docMk/>
            <pc:sldMk cId="2394291781" sldId="278"/>
            <ac:spMk id="9" creationId="{D44D1216-4CE6-4BB3-AE9B-A85F32E3432C}"/>
          </ac:spMkLst>
        </pc:spChg>
        <pc:spChg chg="add del">
          <ac:chgData name="Iwuala, Ndubuisi D" userId="e0a5b27b-6720-44fe-8004-9cc85df516b4" providerId="ADAL" clId="{9C349EB8-51AB-41A9-A9C9-C1A1E63B8D16}" dt="2018-11-07T17:26:20.999" v="1429" actId="26606"/>
          <ac:spMkLst>
            <pc:docMk/>
            <pc:sldMk cId="2394291781" sldId="278"/>
            <ac:spMk id="9" creationId="{FB5993E2-C02B-4335-ABA5-D8EC465551E3}"/>
          </ac:spMkLst>
        </pc:spChg>
        <pc:spChg chg="add del mod">
          <ac:chgData name="Iwuala, Ndubuisi D" userId="e0a5b27b-6720-44fe-8004-9cc85df516b4" providerId="ADAL" clId="{9C349EB8-51AB-41A9-A9C9-C1A1E63B8D16}" dt="2018-11-07T17:50:35.096" v="1433"/>
          <ac:spMkLst>
            <pc:docMk/>
            <pc:sldMk cId="2394291781" sldId="278"/>
            <ac:spMk id="10" creationId="{6A170FAF-1BE1-411C-A45A-1EF583F6A2B8}"/>
          </ac:spMkLst>
        </pc:spChg>
        <pc:spChg chg="add del">
          <ac:chgData name="Iwuala, Ndubuisi D" userId="e0a5b27b-6720-44fe-8004-9cc85df516b4" providerId="ADAL" clId="{9C349EB8-51AB-41A9-A9C9-C1A1E63B8D16}" dt="2018-11-07T17:26:20.999" v="1429" actId="26606"/>
          <ac:spMkLst>
            <pc:docMk/>
            <pc:sldMk cId="2394291781" sldId="278"/>
            <ac:spMk id="11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1-07T17:26:20.999" v="1429" actId="26606"/>
          <ac:spMkLst>
            <pc:docMk/>
            <pc:sldMk cId="2394291781" sldId="278"/>
            <ac:spMk id="13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18" creationId="{FB5993E2-C02B-4335-ABA5-D8EC465551E3}"/>
          </ac:spMkLst>
        </pc:spChg>
        <pc:spChg chg="add del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0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2" creationId="{B7AF614F-5BC3-4086-99F5-B87C5847A071}"/>
          </ac:spMkLst>
        </pc:spChg>
        <pc:spChg chg="add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4" creationId="{FB5993E2-C02B-4335-ABA5-D8EC465551E3}"/>
          </ac:spMkLst>
        </pc:spChg>
        <pc:spChg chg="add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5" creationId="{C0B801A2-5622-4BE8-9AD2-C337A2CD0022}"/>
          </ac:spMkLst>
        </pc:spChg>
        <pc:spChg chg="add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6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1-07T17:50:42.543" v="1435" actId="26606"/>
          <ac:spMkLst>
            <pc:docMk/>
            <pc:sldMk cId="2394291781" sldId="278"/>
            <ac:spMk id="27" creationId="{FB5993E2-C02B-4335-ABA5-D8EC465551E3}"/>
          </ac:spMkLst>
        </pc:spChg>
        <pc:spChg chg="add del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28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1-07T17:50:42.543" v="1435" actId="26606"/>
          <ac:spMkLst>
            <pc:docMk/>
            <pc:sldMk cId="2394291781" sldId="278"/>
            <ac:spMk id="29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30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07T17:50:42.543" v="1435" actId="26606"/>
          <ac:spMkLst>
            <pc:docMk/>
            <pc:sldMk cId="2394291781" sldId="278"/>
            <ac:spMk id="31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1-07T17:50:46.983" v="1437" actId="26606"/>
          <ac:spMkLst>
            <pc:docMk/>
            <pc:sldMk cId="2394291781" sldId="278"/>
            <ac:spMk id="33" creationId="{FB5993E2-C02B-4335-ABA5-D8EC465551E3}"/>
          </ac:spMkLst>
        </pc:spChg>
        <pc:spChg chg="add del">
          <ac:chgData name="Iwuala, Ndubuisi D" userId="e0a5b27b-6720-44fe-8004-9cc85df516b4" providerId="ADAL" clId="{9C349EB8-51AB-41A9-A9C9-C1A1E63B8D16}" dt="2018-11-07T17:50:46.983" v="1437" actId="26606"/>
          <ac:spMkLst>
            <pc:docMk/>
            <pc:sldMk cId="2394291781" sldId="278"/>
            <ac:spMk id="34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1-07T17:50:46.983" v="1437" actId="26606"/>
          <ac:spMkLst>
            <pc:docMk/>
            <pc:sldMk cId="2394291781" sldId="278"/>
            <ac:spMk id="35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36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1-07T17:50:58.875" v="1439" actId="26606"/>
          <ac:spMkLst>
            <pc:docMk/>
            <pc:sldMk cId="2394291781" sldId="278"/>
            <ac:spMk id="37" creationId="{FB5993E2-C02B-4335-ABA5-D8EC465551E3}"/>
          </ac:spMkLst>
        </pc:spChg>
        <pc:spChg chg="add del">
          <ac:chgData name="Iwuala, Ndubuisi D" userId="e0a5b27b-6720-44fe-8004-9cc85df516b4" providerId="ADAL" clId="{9C349EB8-51AB-41A9-A9C9-C1A1E63B8D16}" dt="2018-11-07T17:50:58.875" v="1439" actId="26606"/>
          <ac:spMkLst>
            <pc:docMk/>
            <pc:sldMk cId="2394291781" sldId="278"/>
            <ac:spMk id="38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1-07T17:50:58.875" v="1439" actId="26606"/>
          <ac:spMkLst>
            <pc:docMk/>
            <pc:sldMk cId="2394291781" sldId="278"/>
            <ac:spMk id="39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41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43" creationId="{593ACC25-C262-417A-8AA9-0641C772BDB6}"/>
          </ac:spMkLst>
        </pc:spChg>
        <pc:spChg chg="add">
          <ac:chgData name="Iwuala, Ndubuisi D" userId="e0a5b27b-6720-44fe-8004-9cc85df516b4" providerId="ADAL" clId="{9C349EB8-51AB-41A9-A9C9-C1A1E63B8D16}" dt="2018-12-05T00:56:32.960" v="7287" actId="26606"/>
          <ac:spMkLst>
            <pc:docMk/>
            <pc:sldMk cId="2394291781" sldId="278"/>
            <ac:spMk id="48" creationId="{63E00694-E403-4987-8634-15F6D8E4C38C}"/>
          </ac:spMkLst>
        </pc:spChg>
        <pc:graphicFrameChg chg="del">
          <ac:chgData name="Iwuala, Ndubuisi D" userId="e0a5b27b-6720-44fe-8004-9cc85df516b4" providerId="ADAL" clId="{9C349EB8-51AB-41A9-A9C9-C1A1E63B8D16}" dt="2018-12-02T02:59:45.341" v="6758" actId="478"/>
          <ac:graphicFrameMkLst>
            <pc:docMk/>
            <pc:sldMk cId="2394291781" sldId="278"/>
            <ac:graphicFrameMk id="4" creationId="{00000000-0000-0000-0000-000000000000}"/>
          </ac:graphicFrameMkLst>
        </pc:graphicFrameChg>
        <pc:graphicFrameChg chg="add del mod modGraphic">
          <ac:chgData name="Iwuala, Ndubuisi D" userId="e0a5b27b-6720-44fe-8004-9cc85df516b4" providerId="ADAL" clId="{9C349EB8-51AB-41A9-A9C9-C1A1E63B8D16}" dt="2018-11-07T17:26:13.695" v="1427" actId="478"/>
          <ac:graphicFrameMkLst>
            <pc:docMk/>
            <pc:sldMk cId="2394291781" sldId="278"/>
            <ac:graphicFrameMk id="4" creationId="{A513C3DB-052F-4E43-8E9F-70FFAFFD678C}"/>
          </ac:graphicFrameMkLst>
        </pc:graphicFrameChg>
        <pc:graphicFrameChg chg="add del mod modGraphic">
          <ac:chgData name="Iwuala, Ndubuisi D" userId="e0a5b27b-6720-44fe-8004-9cc85df516b4" providerId="ADAL" clId="{9C349EB8-51AB-41A9-A9C9-C1A1E63B8D16}" dt="2018-12-05T00:54:26.386" v="7269" actId="478"/>
          <ac:graphicFrameMkLst>
            <pc:docMk/>
            <pc:sldMk cId="2394291781" sldId="278"/>
            <ac:graphicFrameMk id="5" creationId="{93193C88-542F-46E6-BE38-23EC0B13E66B}"/>
          </ac:graphicFrameMkLst>
        </pc:graphicFrameChg>
        <pc:graphicFrameChg chg="add del mod modGraphic">
          <ac:chgData name="Iwuala, Ndubuisi D" userId="e0a5b27b-6720-44fe-8004-9cc85df516b4" providerId="ADAL" clId="{9C349EB8-51AB-41A9-A9C9-C1A1E63B8D16}" dt="2018-12-04T03:12:31.442" v="7056" actId="478"/>
          <ac:graphicFrameMkLst>
            <pc:docMk/>
            <pc:sldMk cId="2394291781" sldId="278"/>
            <ac:graphicFrameMk id="6" creationId="{915737AE-2ADE-4BC9-9594-AD45BDE3F7FF}"/>
          </ac:graphicFrameMkLst>
        </pc:graphicFrameChg>
        <pc:graphicFrameChg chg="add del mod modGraphic">
          <ac:chgData name="Iwuala, Ndubuisi D" userId="e0a5b27b-6720-44fe-8004-9cc85df516b4" providerId="ADAL" clId="{9C349EB8-51AB-41A9-A9C9-C1A1E63B8D16}" dt="2018-11-07T17:50:32.649" v="1432" actId="478"/>
          <ac:graphicFrameMkLst>
            <pc:docMk/>
            <pc:sldMk cId="2394291781" sldId="278"/>
            <ac:graphicFrameMk id="7" creationId="{DCAD6FB1-2EF5-4023-909E-189ED9D8FF4D}"/>
          </ac:graphicFrameMkLst>
        </pc:graphicFrameChg>
        <pc:graphicFrameChg chg="add mod modGraphic">
          <ac:chgData name="Iwuala, Ndubuisi D" userId="e0a5b27b-6720-44fe-8004-9cc85df516b4" providerId="ADAL" clId="{9C349EB8-51AB-41A9-A9C9-C1A1E63B8D16}" dt="2018-12-05T00:57:14.254" v="7298" actId="1076"/>
          <ac:graphicFrameMkLst>
            <pc:docMk/>
            <pc:sldMk cId="2394291781" sldId="278"/>
            <ac:graphicFrameMk id="8" creationId="{87BFF848-C5AB-4988-BAC8-CD57B342D90B}"/>
          </ac:graphicFrameMkLst>
        </pc:graphicFrameChg>
        <pc:graphicFrameChg chg="add mod modGraphic">
          <ac:chgData name="Iwuala, Ndubuisi D" userId="e0a5b27b-6720-44fe-8004-9cc85df516b4" providerId="ADAL" clId="{9C349EB8-51AB-41A9-A9C9-C1A1E63B8D16}" dt="2018-11-07T17:51:15.362" v="1444" actId="1076"/>
          <ac:graphicFrameMkLst>
            <pc:docMk/>
            <pc:sldMk cId="2394291781" sldId="278"/>
            <ac:graphicFrameMk id="12" creationId="{8155C4C2-338B-442B-8409-8FB08E090EB1}"/>
          </ac:graphicFrameMkLst>
        </pc:graphicFrameChg>
        <pc:cxnChg chg="add del">
          <ac:chgData name="Iwuala, Ndubuisi D" userId="e0a5b27b-6720-44fe-8004-9cc85df516b4" providerId="ADAL" clId="{9C349EB8-51AB-41A9-A9C9-C1A1E63B8D16}" dt="2018-12-05T00:56:32.960" v="7287" actId="26606"/>
          <ac:cxnSpMkLst>
            <pc:docMk/>
            <pc:sldMk cId="2394291781" sldId="278"/>
            <ac:cxnSpMk id="32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2-05T00:56:32.960" v="7287" actId="26606"/>
          <ac:cxnSpMkLst>
            <pc:docMk/>
            <pc:sldMk cId="2394291781" sldId="278"/>
            <ac:cxnSpMk id="40" creationId="{5C6A2BAE-B461-4B55-8E1F-0722ABDD1393}"/>
          </ac:cxnSpMkLst>
        </pc:cxnChg>
      </pc:sldChg>
      <pc:sldChg chg="addSp delSp modSp mod setBg">
        <pc:chgData name="Iwuala, Ndubuisi D" userId="e0a5b27b-6720-44fe-8004-9cc85df516b4" providerId="ADAL" clId="{9C349EB8-51AB-41A9-A9C9-C1A1E63B8D16}" dt="2018-12-04T21:57:04.119" v="7220"/>
        <pc:sldMkLst>
          <pc:docMk/>
          <pc:sldMk cId="3827925026" sldId="280"/>
        </pc:sldMkLst>
        <pc:spChg chg="mod ord">
          <ac:chgData name="Iwuala, Ndubuisi D" userId="e0a5b27b-6720-44fe-8004-9cc85df516b4" providerId="ADAL" clId="{9C349EB8-51AB-41A9-A9C9-C1A1E63B8D16}" dt="2018-11-26T02:28:27.128" v="4090" actId="1076"/>
          <ac:spMkLst>
            <pc:docMk/>
            <pc:sldMk cId="3827925026" sldId="280"/>
            <ac:spMk id="2" creationId="{7E12F8BC-FF43-4703-9517-DD9DD2BCE729}"/>
          </ac:spMkLst>
        </pc:spChg>
        <pc:spChg chg="del mod">
          <ac:chgData name="Iwuala, Ndubuisi D" userId="e0a5b27b-6720-44fe-8004-9cc85df516b4" providerId="ADAL" clId="{9C349EB8-51AB-41A9-A9C9-C1A1E63B8D16}" dt="2018-11-26T02:24:16.894" v="4057"/>
          <ac:spMkLst>
            <pc:docMk/>
            <pc:sldMk cId="3827925026" sldId="280"/>
            <ac:spMk id="3" creationId="{30D7B44B-84D8-4C35-AF2B-987E0C0A7677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827925026" sldId="280"/>
            <ac:spMk id="3" creationId="{611A218B-B6E7-4263-AE87-9EC8C0A3D0C6}"/>
          </ac:spMkLst>
        </pc:spChg>
        <pc:spChg chg="add del">
          <ac:chgData name="Iwuala, Ndubuisi D" userId="e0a5b27b-6720-44fe-8004-9cc85df516b4" providerId="ADAL" clId="{9C349EB8-51AB-41A9-A9C9-C1A1E63B8D16}" dt="2018-11-26T02:26:59.771" v="4060" actId="931"/>
          <ac:spMkLst>
            <pc:docMk/>
            <pc:sldMk cId="3827925026" sldId="280"/>
            <ac:spMk id="9" creationId="{58673114-8795-4C04-AB4A-5B2BFFC7A285}"/>
          </ac:spMkLst>
        </pc:spChg>
        <pc:spChg chg="add del mod">
          <ac:chgData name="Iwuala, Ndubuisi D" userId="e0a5b27b-6720-44fe-8004-9cc85df516b4" providerId="ADAL" clId="{9C349EB8-51AB-41A9-A9C9-C1A1E63B8D16}" dt="2018-11-26T02:28:26.281" v="4088" actId="478"/>
          <ac:spMkLst>
            <pc:docMk/>
            <pc:sldMk cId="3827925026" sldId="280"/>
            <ac:spMk id="10" creationId="{A56F8177-8BC8-406A-B0B9-27A1025574B8}"/>
          </ac:spMkLst>
        </pc:spChg>
        <pc:spChg chg="add mod">
          <ac:chgData name="Iwuala, Ndubuisi D" userId="e0a5b27b-6720-44fe-8004-9cc85df516b4" providerId="ADAL" clId="{9C349EB8-51AB-41A9-A9C9-C1A1E63B8D16}" dt="2018-11-26T03:22:24.030" v="4277" actId="20577"/>
          <ac:spMkLst>
            <pc:docMk/>
            <pc:sldMk cId="3827925026" sldId="280"/>
            <ac:spMk id="11" creationId="{4D32B57A-C9DC-4FFB-A235-5C0B5F38451C}"/>
          </ac:spMkLst>
        </pc:spChg>
        <pc:spChg chg="add del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12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14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16" creationId="{53B8D6B0-55D6-48DC-86D8-FD95D5F118AB}"/>
          </ac:spMkLst>
        </pc:spChg>
        <pc:spChg chg="add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18" creationId="{44CC594A-A820-450F-B363-C19201FCFEC6}"/>
          </ac:spMkLst>
        </pc:spChg>
        <pc:spChg chg="add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20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21" creationId="{4E4490D0-3672-446A-AC12-B4830333BDDD}"/>
          </ac:spMkLst>
        </pc:spChg>
        <pc:spChg chg="add mod">
          <ac:chgData name="Iwuala, Ndubuisi D" userId="e0a5b27b-6720-44fe-8004-9cc85df516b4" providerId="ADAL" clId="{9C349EB8-51AB-41A9-A9C9-C1A1E63B8D16}" dt="2018-11-26T03:15:10.561" v="4112" actId="122"/>
          <ac:spMkLst>
            <pc:docMk/>
            <pc:sldMk cId="3827925026" sldId="280"/>
            <ac:spMk id="22" creationId="{8397A192-13D4-41D9-BFC6-EA5365C03BB4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23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26T02:27:42.681" v="4073" actId="26606"/>
          <ac:spMkLst>
            <pc:docMk/>
            <pc:sldMk cId="3827925026" sldId="280"/>
            <ac:spMk id="24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26T02:27:42.681" v="4073" actId="26606"/>
          <ac:spMkLst>
            <pc:docMk/>
            <pc:sldMk cId="3827925026" sldId="280"/>
            <ac:spMk id="26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27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1-26T02:27:42.681" v="4073" actId="26606"/>
          <ac:spMkLst>
            <pc:docMk/>
            <pc:sldMk cId="3827925026" sldId="280"/>
            <ac:spMk id="28" creationId="{53B8D6B0-55D6-48DC-86D8-FD95D5F118AB}"/>
          </ac:spMkLst>
        </pc:spChg>
        <pc:spChg chg="add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30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31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33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1-26T02:27:47.354" v="4077" actId="26606"/>
          <ac:spMkLst>
            <pc:docMk/>
            <pc:sldMk cId="3827925026" sldId="280"/>
            <ac:spMk id="35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26T02:27:47.354" v="4077" actId="26606"/>
          <ac:spMkLst>
            <pc:docMk/>
            <pc:sldMk cId="3827925026" sldId="280"/>
            <ac:spMk id="36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7:47.354" v="4077" actId="26606"/>
          <ac:spMkLst>
            <pc:docMk/>
            <pc:sldMk cId="3827925026" sldId="280"/>
            <ac:spMk id="38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1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2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4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6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7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1-26T02:28:26.531" v="4089" actId="26606"/>
          <ac:spMkLst>
            <pc:docMk/>
            <pc:sldMk cId="3827925026" sldId="280"/>
            <ac:spMk id="49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26T02:28:26.531" v="4089" actId="26606"/>
          <ac:spMkLst>
            <pc:docMk/>
            <pc:sldMk cId="3827925026" sldId="280"/>
            <ac:spMk id="50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8:26.531" v="4089" actId="26606"/>
          <ac:spMkLst>
            <pc:docMk/>
            <pc:sldMk cId="3827925026" sldId="280"/>
            <ac:spMk id="52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58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60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64" creationId="{5A1B47C8-47A0-4A88-8830-6DEA3B5DE392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66" creationId="{984BBFDD-E720-4805-A9C8-129FBBF6DD70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68" creationId="{5AC4BE46-4A77-42FE-9D15-065CDB2F847C}"/>
          </ac:spMkLst>
        </pc:spChg>
        <pc:spChg chg="add del">
          <ac:chgData name="Iwuala, Ndubuisi D" userId="e0a5b27b-6720-44fe-8004-9cc85df516b4" providerId="ADAL" clId="{9C349EB8-51AB-41A9-A9C9-C1A1E63B8D16}" dt="2018-11-26T02:28:25.683" v="4085" actId="26606"/>
          <ac:spMkLst>
            <pc:docMk/>
            <pc:sldMk cId="3827925026" sldId="280"/>
            <ac:spMk id="73" creationId="{25C8D2C1-DA83-420D-9635-D52CE066B5DA}"/>
          </ac:spMkLst>
        </pc:spChg>
        <pc:spChg chg="add del">
          <ac:chgData name="Iwuala, Ndubuisi D" userId="e0a5b27b-6720-44fe-8004-9cc85df516b4" providerId="ADAL" clId="{9C349EB8-51AB-41A9-A9C9-C1A1E63B8D16}" dt="2018-11-26T02:28:25.683" v="4085" actId="26606"/>
          <ac:spMkLst>
            <pc:docMk/>
            <pc:sldMk cId="3827925026" sldId="280"/>
            <ac:spMk id="75" creationId="{434F74C9-6A0B-409E-AD1C-45B58BE91BB8}"/>
          </ac:spMkLst>
        </pc:spChg>
        <pc:spChg chg="add del">
          <ac:chgData name="Iwuala, Ndubuisi D" userId="e0a5b27b-6720-44fe-8004-9cc85df516b4" providerId="ADAL" clId="{9C349EB8-51AB-41A9-A9C9-C1A1E63B8D16}" dt="2018-11-26T02:28:25.683" v="4085" actId="26606"/>
          <ac:spMkLst>
            <pc:docMk/>
            <pc:sldMk cId="3827925026" sldId="280"/>
            <ac:spMk id="79" creationId="{90AA6468-80AC-4DDF-9CFB-C7A9507E203F}"/>
          </ac:spMkLst>
        </pc:spChg>
        <pc:spChg chg="add del">
          <ac:chgData name="Iwuala, Ndubuisi D" userId="e0a5b27b-6720-44fe-8004-9cc85df516b4" providerId="ADAL" clId="{9C349EB8-51AB-41A9-A9C9-C1A1E63B8D16}" dt="2018-11-26T02:28:25.683" v="4085" actId="26606"/>
          <ac:spMkLst>
            <pc:docMk/>
            <pc:sldMk cId="3827925026" sldId="280"/>
            <ac:spMk id="81" creationId="{4AB900CC-5074-4746-A1A4-AF640455BD43}"/>
          </ac:spMkLst>
        </pc:spChg>
        <pc:picChg chg="add del mod">
          <ac:chgData name="Iwuala, Ndubuisi D" userId="e0a5b27b-6720-44fe-8004-9cc85df516b4" providerId="ADAL" clId="{9C349EB8-51AB-41A9-A9C9-C1A1E63B8D16}" dt="2018-11-26T02:24:24.195" v="4058" actId="26606"/>
          <ac:picMkLst>
            <pc:docMk/>
            <pc:sldMk cId="3827925026" sldId="280"/>
            <ac:picMk id="4" creationId="{5AFAE261-6A0A-40E5-9AF1-C3D5744799EB}"/>
          </ac:picMkLst>
        </pc:picChg>
        <pc:picChg chg="add del mod">
          <ac:chgData name="Iwuala, Ndubuisi D" userId="e0a5b27b-6720-44fe-8004-9cc85df516b4" providerId="ADAL" clId="{9C349EB8-51AB-41A9-A9C9-C1A1E63B8D16}" dt="2018-11-26T02:28:33.215" v="4093" actId="26606"/>
          <ac:picMkLst>
            <pc:docMk/>
            <pc:sldMk cId="3827925026" sldId="280"/>
            <ac:picMk id="6" creationId="{ABD260EA-FB7F-49B0-A29B-554D430D050D}"/>
          </ac:picMkLst>
        </pc:picChg>
        <pc:picChg chg="add del mod">
          <ac:chgData name="Iwuala, Ndubuisi D" userId="e0a5b27b-6720-44fe-8004-9cc85df516b4" providerId="ADAL" clId="{9C349EB8-51AB-41A9-A9C9-C1A1E63B8D16}" dt="2018-11-26T02:27:12.344" v="4067" actId="478"/>
          <ac:picMkLst>
            <pc:docMk/>
            <pc:sldMk cId="3827925026" sldId="280"/>
            <ac:picMk id="7" creationId="{5AFAE261-6A0A-40E5-9AF1-C3D5744799EB}"/>
          </ac:picMkLst>
        </pc:picChg>
        <pc:picChg chg="add mod">
          <ac:chgData name="Iwuala, Ndubuisi D" userId="e0a5b27b-6720-44fe-8004-9cc85df516b4" providerId="ADAL" clId="{9C349EB8-51AB-41A9-A9C9-C1A1E63B8D16}" dt="2018-12-02T21:26:38.726" v="6784" actId="1076"/>
          <ac:picMkLst>
            <pc:docMk/>
            <pc:sldMk cId="3827925026" sldId="280"/>
            <ac:picMk id="13" creationId="{E39E2160-D5C8-473D-B489-2053EEC782A7}"/>
          </ac:picMkLst>
        </pc:picChg>
        <pc:picChg chg="add del">
          <ac:chgData name="Iwuala, Ndubuisi D" userId="e0a5b27b-6720-44fe-8004-9cc85df516b4" providerId="ADAL" clId="{9C349EB8-51AB-41A9-A9C9-C1A1E63B8D16}" dt="2018-11-26T02:27:42.681" v="4073" actId="26606"/>
          <ac:picMkLst>
            <pc:docMk/>
            <pc:sldMk cId="3827925026" sldId="280"/>
            <ac:picMk id="19" creationId="{ABD260EA-FB7F-49B0-A29B-554D430D050D}"/>
          </ac:picMkLst>
        </pc:picChg>
        <pc:picChg chg="add mod">
          <ac:chgData name="Iwuala, Ndubuisi D" userId="e0a5b27b-6720-44fe-8004-9cc85df516b4" providerId="ADAL" clId="{9C349EB8-51AB-41A9-A9C9-C1A1E63B8D16}" dt="2018-11-26T02:28:42.488" v="4095" actId="1076"/>
          <ac:picMkLst>
            <pc:docMk/>
            <pc:sldMk cId="3827925026" sldId="280"/>
            <ac:picMk id="32" creationId="{ABD260EA-FB7F-49B0-A29B-554D430D050D}"/>
          </ac:picMkLst>
        </pc:picChg>
        <pc:picChg chg="add del">
          <ac:chgData name="Iwuala, Ndubuisi D" userId="e0a5b27b-6720-44fe-8004-9cc85df516b4" providerId="ADAL" clId="{9C349EB8-51AB-41A9-A9C9-C1A1E63B8D16}" dt="2018-11-26T02:27:47.354" v="4077" actId="26606"/>
          <ac:picMkLst>
            <pc:docMk/>
            <pc:sldMk cId="3827925026" sldId="280"/>
            <ac:picMk id="39" creationId="{ABD260EA-FB7F-49B0-A29B-554D430D050D}"/>
          </ac:picMkLst>
        </pc:picChg>
        <pc:picChg chg="add del mod ord">
          <ac:chgData name="Iwuala, Ndubuisi D" userId="e0a5b27b-6720-44fe-8004-9cc85df516b4" providerId="ADAL" clId="{9C349EB8-51AB-41A9-A9C9-C1A1E63B8D16}" dt="2018-11-26T02:28:26.531" v="4089" actId="26606"/>
          <ac:picMkLst>
            <pc:docMk/>
            <pc:sldMk cId="3827925026" sldId="280"/>
            <ac:picMk id="53" creationId="{ABD260EA-FB7F-49B0-A29B-554D430D050D}"/>
          </ac:picMkLst>
        </pc:picChg>
        <pc:picChg chg="add mod">
          <ac:chgData name="Iwuala, Ndubuisi D" userId="e0a5b27b-6720-44fe-8004-9cc85df516b4" providerId="ADAL" clId="{9C349EB8-51AB-41A9-A9C9-C1A1E63B8D16}" dt="2018-11-29T22:05:05.388" v="5574" actId="1076"/>
          <ac:picMkLst>
            <pc:docMk/>
            <pc:sldMk cId="3827925026" sldId="280"/>
            <ac:picMk id="56" creationId="{51842B21-BEB4-4185-B0F3-F0874E5A0136}"/>
          </ac:picMkLst>
        </pc:picChg>
        <pc:cxnChg chg="add del">
          <ac:chgData name="Iwuala, Ndubuisi D" userId="e0a5b27b-6720-44fe-8004-9cc85df516b4" providerId="ADAL" clId="{9C349EB8-51AB-41A9-A9C9-C1A1E63B8D16}" dt="2018-11-26T02:27:43.376" v="4075" actId="26606"/>
          <ac:cxnSpMkLst>
            <pc:docMk/>
            <pc:sldMk cId="3827925026" sldId="280"/>
            <ac:cxnSpMk id="25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1-26T02:27:43.376" v="4075" actId="26606"/>
          <ac:cxnSpMkLst>
            <pc:docMk/>
            <pc:sldMk cId="3827925026" sldId="280"/>
            <ac:cxnSpMk id="29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1-26T02:27:49.040" v="4079" actId="26606"/>
          <ac:cxnSpMkLst>
            <pc:docMk/>
            <pc:sldMk cId="3827925026" sldId="280"/>
            <ac:cxnSpMk id="43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1-26T02:27:49.040" v="4079" actId="26606"/>
          <ac:cxnSpMkLst>
            <pc:docMk/>
            <pc:sldMk cId="3827925026" sldId="280"/>
            <ac:cxnSpMk id="45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1-26T02:28:26.228" v="4086" actId="26606"/>
          <ac:cxnSpMkLst>
            <pc:docMk/>
            <pc:sldMk cId="3827925026" sldId="280"/>
            <ac:cxnSpMk id="62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1-26T02:28:25.683" v="4085" actId="26606"/>
          <ac:cxnSpMkLst>
            <pc:docMk/>
            <pc:sldMk cId="3827925026" sldId="280"/>
            <ac:cxnSpMk id="77" creationId="{F5486A9D-1265-4B57-91E6-68E666B978BC}"/>
          </ac:cxnSpMkLst>
        </pc:cxnChg>
      </pc:sldChg>
      <pc:sldChg chg="addSp delSp modSp ord">
        <pc:chgData name="Iwuala, Ndubuisi D" userId="e0a5b27b-6720-44fe-8004-9cc85df516b4" providerId="ADAL" clId="{9C349EB8-51AB-41A9-A9C9-C1A1E63B8D16}" dt="2018-12-04T21:57:04.119" v="7220"/>
        <pc:sldMkLst>
          <pc:docMk/>
          <pc:sldMk cId="1137183011" sldId="284"/>
        </pc:sldMkLst>
        <pc:spChg chg="mod">
          <ac:chgData name="Iwuala, Ndubuisi D" userId="e0a5b27b-6720-44fe-8004-9cc85df516b4" providerId="ADAL" clId="{9C349EB8-51AB-41A9-A9C9-C1A1E63B8D16}" dt="2018-12-02T00:36:23.023" v="6754" actId="27636"/>
          <ac:spMkLst>
            <pc:docMk/>
            <pc:sldMk cId="1137183011" sldId="284"/>
            <ac:spMk id="4" creationId="{CD310A3E-3782-459C-BF92-906512693DF5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137183011" sldId="284"/>
            <ac:spMk id="5" creationId="{8499D9E3-C664-41C3-9B09-6CF96E9D5D93}"/>
          </ac:spMkLst>
        </pc:spChg>
        <pc:spChg chg="mod">
          <ac:chgData name="Iwuala, Ndubuisi D" userId="e0a5b27b-6720-44fe-8004-9cc85df516b4" providerId="ADAL" clId="{9C349EB8-51AB-41A9-A9C9-C1A1E63B8D16}" dt="2018-12-02T00:36:51.978" v="6755" actId="242"/>
          <ac:spMkLst>
            <pc:docMk/>
            <pc:sldMk cId="1137183011" sldId="284"/>
            <ac:spMk id="10" creationId="{1F2358A8-ED59-4E9B-B899-943B6D737C1E}"/>
          </ac:spMkLst>
        </pc:spChg>
        <pc:picChg chg="mod">
          <ac:chgData name="Iwuala, Ndubuisi D" userId="e0a5b27b-6720-44fe-8004-9cc85df516b4" providerId="ADAL" clId="{9C349EB8-51AB-41A9-A9C9-C1A1E63B8D16}" dt="2018-12-02T00:39:19.846" v="6756" actId="1076"/>
          <ac:picMkLst>
            <pc:docMk/>
            <pc:sldMk cId="1137183011" sldId="284"/>
            <ac:picMk id="9" creationId="{578EAE93-8218-4F62-B4D4-A5F0AD06479A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2-04T21:57:04.119" v="7220"/>
        <pc:sldMkLst>
          <pc:docMk/>
          <pc:sldMk cId="4083021137" sldId="291"/>
        </pc:sldMkLst>
        <pc:spChg chg="mod">
          <ac:chgData name="Iwuala, Ndubuisi D" userId="e0a5b27b-6720-44fe-8004-9cc85df516b4" providerId="ADAL" clId="{9C349EB8-51AB-41A9-A9C9-C1A1E63B8D16}" dt="2018-11-26T03:32:49.697" v="4292" actId="20577"/>
          <ac:spMkLst>
            <pc:docMk/>
            <pc:sldMk cId="4083021137" sldId="291"/>
            <ac:spMk id="2" creationId="{7E12F8BC-FF43-4703-9517-DD9DD2BCE729}"/>
          </ac:spMkLst>
        </pc:spChg>
        <pc:spChg chg="add mod">
          <ac:chgData name="Iwuala, Ndubuisi D" userId="e0a5b27b-6720-44fe-8004-9cc85df516b4" providerId="ADAL" clId="{9C349EB8-51AB-41A9-A9C9-C1A1E63B8D16}" dt="2018-11-26T05:58:09.049" v="4700" actId="20577"/>
          <ac:spMkLst>
            <pc:docMk/>
            <pc:sldMk cId="4083021137" sldId="291"/>
            <ac:spMk id="3" creationId="{625E1E77-130F-4358-91F2-D8173E97A309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4083021137" sldId="291"/>
            <ac:spMk id="4" creationId="{955A088C-F915-46F9-9650-0260764CA244}"/>
          </ac:spMkLst>
        </pc:spChg>
        <pc:spChg chg="del">
          <ac:chgData name="Iwuala, Ndubuisi D" userId="e0a5b27b-6720-44fe-8004-9cc85df516b4" providerId="ADAL" clId="{9C349EB8-51AB-41A9-A9C9-C1A1E63B8D16}" dt="2018-11-26T03:39:43.120" v="4461" actId="478"/>
          <ac:spMkLst>
            <pc:docMk/>
            <pc:sldMk cId="4083021137" sldId="291"/>
            <ac:spMk id="11" creationId="{4D32B57A-C9DC-4FFB-A235-5C0B5F38451C}"/>
          </ac:spMkLst>
        </pc:spChg>
        <pc:spChg chg="mod">
          <ac:chgData name="Iwuala, Ndubuisi D" userId="e0a5b27b-6720-44fe-8004-9cc85df516b4" providerId="ADAL" clId="{9C349EB8-51AB-41A9-A9C9-C1A1E63B8D16}" dt="2018-11-26T03:34:01.785" v="4458" actId="20577"/>
          <ac:spMkLst>
            <pc:docMk/>
            <pc:sldMk cId="4083021137" sldId="291"/>
            <ac:spMk id="22" creationId="{8397A192-13D4-41D9-BFC6-EA5365C03BB4}"/>
          </ac:spMkLst>
        </pc:spChg>
        <pc:picChg chg="add mod">
          <ac:chgData name="Iwuala, Ndubuisi D" userId="e0a5b27b-6720-44fe-8004-9cc85df516b4" providerId="ADAL" clId="{9C349EB8-51AB-41A9-A9C9-C1A1E63B8D16}" dt="2018-11-26T04:21:52.732" v="4480" actId="1076"/>
          <ac:picMkLst>
            <pc:docMk/>
            <pc:sldMk cId="4083021137" sldId="291"/>
            <ac:picMk id="10" creationId="{85A0FE0A-4C2D-4FC4-89F6-1E38DA062FC5}"/>
          </ac:picMkLst>
        </pc:picChg>
        <pc:picChg chg="add mod">
          <ac:chgData name="Iwuala, Ndubuisi D" userId="e0a5b27b-6720-44fe-8004-9cc85df516b4" providerId="ADAL" clId="{9C349EB8-51AB-41A9-A9C9-C1A1E63B8D16}" dt="2018-12-02T21:26:45.839" v="6785" actId="1076"/>
          <ac:picMkLst>
            <pc:docMk/>
            <pc:sldMk cId="4083021137" sldId="291"/>
            <ac:picMk id="12" creationId="{D083EC73-C9FE-4AA5-8762-7CB6D02F648F}"/>
          </ac:picMkLst>
        </pc:picChg>
        <pc:picChg chg="del">
          <ac:chgData name="Iwuala, Ndubuisi D" userId="e0a5b27b-6720-44fe-8004-9cc85df516b4" providerId="ADAL" clId="{9C349EB8-51AB-41A9-A9C9-C1A1E63B8D16}" dt="2018-11-26T03:34:15.298" v="4460" actId="478"/>
          <ac:picMkLst>
            <pc:docMk/>
            <pc:sldMk cId="4083021137" sldId="291"/>
            <ac:picMk id="32" creationId="{ABD260EA-FB7F-49B0-A29B-554D430D050D}"/>
          </ac:picMkLst>
        </pc:picChg>
        <pc:picChg chg="del">
          <ac:chgData name="Iwuala, Ndubuisi D" userId="e0a5b27b-6720-44fe-8004-9cc85df516b4" providerId="ADAL" clId="{9C349EB8-51AB-41A9-A9C9-C1A1E63B8D16}" dt="2018-11-26T03:34:13.774" v="4459" actId="478"/>
          <ac:picMkLst>
            <pc:docMk/>
            <pc:sldMk cId="4083021137" sldId="291"/>
            <ac:picMk id="56" creationId="{51842B21-BEB4-4185-B0F3-F0874E5A0136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2-04T21:57:04.119" v="7220"/>
        <pc:sldMkLst>
          <pc:docMk/>
          <pc:sldMk cId="651488710" sldId="292"/>
        </pc:sldMkLst>
        <pc:spChg chg="mod">
          <ac:chgData name="Iwuala, Ndubuisi D" userId="e0a5b27b-6720-44fe-8004-9cc85df516b4" providerId="ADAL" clId="{9C349EB8-51AB-41A9-A9C9-C1A1E63B8D16}" dt="2018-11-26T03:40:08.741" v="4464" actId="20577"/>
          <ac:spMkLst>
            <pc:docMk/>
            <pc:sldMk cId="651488710" sldId="292"/>
            <ac:spMk id="2" creationId="{7E12F8BC-FF43-4703-9517-DD9DD2BCE729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651488710" sldId="292"/>
            <ac:spMk id="3" creationId="{6CD78E4F-30DB-41B9-9F32-57EB8C2797CC}"/>
          </ac:spMkLst>
        </pc:spChg>
        <pc:spChg chg="add del mod">
          <ac:chgData name="Iwuala, Ndubuisi D" userId="e0a5b27b-6720-44fe-8004-9cc85df516b4" providerId="ADAL" clId="{9C349EB8-51AB-41A9-A9C9-C1A1E63B8D16}" dt="2018-11-26T06:00:18.251" v="4838"/>
          <ac:spMkLst>
            <pc:docMk/>
            <pc:sldMk cId="651488710" sldId="292"/>
            <ac:spMk id="3" creationId="{701D36A0-3CBC-4912-8FEB-F57AF94E1C96}"/>
          </ac:spMkLst>
        </pc:spChg>
        <pc:spChg chg="mod">
          <ac:chgData name="Iwuala, Ndubuisi D" userId="e0a5b27b-6720-44fe-8004-9cc85df516b4" providerId="ADAL" clId="{9C349EB8-51AB-41A9-A9C9-C1A1E63B8D16}" dt="2018-11-26T03:52:13.801" v="4471" actId="122"/>
          <ac:spMkLst>
            <pc:docMk/>
            <pc:sldMk cId="651488710" sldId="292"/>
            <ac:spMk id="22" creationId="{8397A192-13D4-41D9-BFC6-EA5365C03BB4}"/>
          </ac:spMkLst>
        </pc:spChg>
        <pc:picChg chg="add mod">
          <ac:chgData name="Iwuala, Ndubuisi D" userId="e0a5b27b-6720-44fe-8004-9cc85df516b4" providerId="ADAL" clId="{9C349EB8-51AB-41A9-A9C9-C1A1E63B8D16}" dt="2018-11-26T06:00:17.856" v="4836" actId="1076"/>
          <ac:picMkLst>
            <pc:docMk/>
            <pc:sldMk cId="651488710" sldId="292"/>
            <ac:picMk id="7" creationId="{380CB39C-505F-451D-BE6A-4B50666FE02C}"/>
          </ac:picMkLst>
        </pc:picChg>
        <pc:picChg chg="add mod">
          <ac:chgData name="Iwuala, Ndubuisi D" userId="e0a5b27b-6720-44fe-8004-9cc85df516b4" providerId="ADAL" clId="{9C349EB8-51AB-41A9-A9C9-C1A1E63B8D16}" dt="2018-11-26T06:00:15.016" v="4835" actId="1076"/>
          <ac:picMkLst>
            <pc:docMk/>
            <pc:sldMk cId="651488710" sldId="292"/>
            <ac:picMk id="8" creationId="{42B074EB-2795-4DFF-82C7-1814DE2BAE58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2-04T21:57:04.119" v="7220"/>
        <pc:sldMkLst>
          <pc:docMk/>
          <pc:sldMk cId="1549093197" sldId="293"/>
        </pc:sldMkLst>
        <pc:spChg chg="mod">
          <ac:chgData name="Iwuala, Ndubuisi D" userId="e0a5b27b-6720-44fe-8004-9cc85df516b4" providerId="ADAL" clId="{9C349EB8-51AB-41A9-A9C9-C1A1E63B8D16}" dt="2018-12-01T20:28:49.586" v="6703" actId="20577"/>
          <ac:spMkLst>
            <pc:docMk/>
            <pc:sldMk cId="1549093197" sldId="293"/>
            <ac:spMk id="2" creationId="{7E12F8BC-FF43-4703-9517-DD9DD2BCE729}"/>
          </ac:spMkLst>
        </pc:spChg>
        <pc:spChg chg="add mod">
          <ac:chgData name="Iwuala, Ndubuisi D" userId="e0a5b27b-6720-44fe-8004-9cc85df516b4" providerId="ADAL" clId="{9C349EB8-51AB-41A9-A9C9-C1A1E63B8D16}" dt="2018-11-26T06:12:54.341" v="4990" actId="20577"/>
          <ac:spMkLst>
            <pc:docMk/>
            <pc:sldMk cId="1549093197" sldId="293"/>
            <ac:spMk id="3" creationId="{0D53B2AF-9D92-410A-B845-F04483FDF4E6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549093197" sldId="293"/>
            <ac:spMk id="4" creationId="{40BD751E-ABC4-4748-9CD5-F624C4BAA472}"/>
          </ac:spMkLst>
        </pc:spChg>
        <pc:spChg chg="mod">
          <ac:chgData name="Iwuala, Ndubuisi D" userId="e0a5b27b-6720-44fe-8004-9cc85df516b4" providerId="ADAL" clId="{9C349EB8-51AB-41A9-A9C9-C1A1E63B8D16}" dt="2018-12-03T02:40:50.064" v="6828" actId="1076"/>
          <ac:spMkLst>
            <pc:docMk/>
            <pc:sldMk cId="1549093197" sldId="293"/>
            <ac:spMk id="22" creationId="{8397A192-13D4-41D9-BFC6-EA5365C03BB4}"/>
          </ac:spMkLst>
        </pc:spChg>
        <pc:picChg chg="del">
          <ac:chgData name="Iwuala, Ndubuisi D" userId="e0a5b27b-6720-44fe-8004-9cc85df516b4" providerId="ADAL" clId="{9C349EB8-51AB-41A9-A9C9-C1A1E63B8D16}" dt="2018-11-26T06:06:21.191" v="4902" actId="478"/>
          <ac:picMkLst>
            <pc:docMk/>
            <pc:sldMk cId="1549093197" sldId="293"/>
            <ac:picMk id="7" creationId="{380CB39C-505F-451D-BE6A-4B50666FE02C}"/>
          </ac:picMkLst>
        </pc:picChg>
        <pc:picChg chg="del">
          <ac:chgData name="Iwuala, Ndubuisi D" userId="e0a5b27b-6720-44fe-8004-9cc85df516b4" providerId="ADAL" clId="{9C349EB8-51AB-41A9-A9C9-C1A1E63B8D16}" dt="2018-11-26T06:06:22.430" v="4903" actId="478"/>
          <ac:picMkLst>
            <pc:docMk/>
            <pc:sldMk cId="1549093197" sldId="293"/>
            <ac:picMk id="8" creationId="{42B074EB-2795-4DFF-82C7-1814DE2BAE58}"/>
          </ac:picMkLst>
        </pc:picChg>
        <pc:picChg chg="add mod">
          <ac:chgData name="Iwuala, Ndubuisi D" userId="e0a5b27b-6720-44fe-8004-9cc85df516b4" providerId="ADAL" clId="{9C349EB8-51AB-41A9-A9C9-C1A1E63B8D16}" dt="2018-11-26T06:11:36.082" v="4947" actId="1076"/>
          <ac:picMkLst>
            <pc:docMk/>
            <pc:sldMk cId="1549093197" sldId="293"/>
            <ac:picMk id="9" creationId="{B55C169F-AE6E-49E7-B6A8-5B18B8460592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2-04T21:57:04.119" v="7220"/>
        <pc:sldMkLst>
          <pc:docMk/>
          <pc:sldMk cId="611165508" sldId="294"/>
        </pc:sldMkLst>
        <pc:spChg chg="mod">
          <ac:chgData name="Iwuala, Ndubuisi D" userId="e0a5b27b-6720-44fe-8004-9cc85df516b4" providerId="ADAL" clId="{9C349EB8-51AB-41A9-A9C9-C1A1E63B8D16}" dt="2018-12-01T20:29:04.464" v="6715" actId="6549"/>
          <ac:spMkLst>
            <pc:docMk/>
            <pc:sldMk cId="611165508" sldId="294"/>
            <ac:spMk id="2" creationId="{7E12F8BC-FF43-4703-9517-DD9DD2BCE729}"/>
          </ac:spMkLst>
        </pc:spChg>
        <pc:spChg chg="add del">
          <ac:chgData name="Iwuala, Ndubuisi D" userId="e0a5b27b-6720-44fe-8004-9cc85df516b4" providerId="ADAL" clId="{9C349EB8-51AB-41A9-A9C9-C1A1E63B8D16}" dt="2018-11-27T23:55:02.394" v="5553"/>
          <ac:spMkLst>
            <pc:docMk/>
            <pc:sldMk cId="611165508" sldId="294"/>
            <ac:spMk id="3" creationId="{57390535-AACD-42DD-9E52-F088E42D166E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611165508" sldId="294"/>
            <ac:spMk id="3" creationId="{84CAE1EC-C3BB-4D9E-92E2-A3C6B697FEAC}"/>
          </ac:spMkLst>
        </pc:spChg>
        <pc:spChg chg="add mod">
          <ac:chgData name="Iwuala, Ndubuisi D" userId="e0a5b27b-6720-44fe-8004-9cc85df516b4" providerId="ADAL" clId="{9C349EB8-51AB-41A9-A9C9-C1A1E63B8D16}" dt="2018-11-26T06:13:16.439" v="5002" actId="1076"/>
          <ac:spMkLst>
            <pc:docMk/>
            <pc:sldMk cId="611165508" sldId="294"/>
            <ac:spMk id="10" creationId="{DB4CD0D4-6340-47D4-BF17-846DDB8FB448}"/>
          </ac:spMkLst>
        </pc:spChg>
        <pc:spChg chg="mod">
          <ac:chgData name="Iwuala, Ndubuisi D" userId="e0a5b27b-6720-44fe-8004-9cc85df516b4" providerId="ADAL" clId="{9C349EB8-51AB-41A9-A9C9-C1A1E63B8D16}" dt="2018-12-01T20:29:13.600" v="6720" actId="20577"/>
          <ac:spMkLst>
            <pc:docMk/>
            <pc:sldMk cId="611165508" sldId="294"/>
            <ac:spMk id="22" creationId="{8397A192-13D4-41D9-BFC6-EA5365C03BB4}"/>
          </ac:spMkLst>
        </pc:spChg>
        <pc:picChg chg="add mod">
          <ac:chgData name="Iwuala, Ndubuisi D" userId="e0a5b27b-6720-44fe-8004-9cc85df516b4" providerId="ADAL" clId="{9C349EB8-51AB-41A9-A9C9-C1A1E63B8D16}" dt="2018-11-27T23:57:02.107" v="5566" actId="14100"/>
          <ac:picMkLst>
            <pc:docMk/>
            <pc:sldMk cId="611165508" sldId="294"/>
            <ac:picMk id="5" creationId="{D3C5F468-3BC3-4BE7-A84F-59CB023F0B93}"/>
          </ac:picMkLst>
        </pc:picChg>
        <pc:picChg chg="add del mod">
          <ac:chgData name="Iwuala, Ndubuisi D" userId="e0a5b27b-6720-44fe-8004-9cc85df516b4" providerId="ADAL" clId="{9C349EB8-51AB-41A9-A9C9-C1A1E63B8D16}" dt="2018-11-27T23:54:32.772" v="5551" actId="478"/>
          <ac:picMkLst>
            <pc:docMk/>
            <pc:sldMk cId="611165508" sldId="294"/>
            <ac:picMk id="8" creationId="{993DB4B6-FD18-4F7C-BA90-12B8D1CB92C2}"/>
          </ac:picMkLst>
        </pc:picChg>
        <pc:picChg chg="del">
          <ac:chgData name="Iwuala, Ndubuisi D" userId="e0a5b27b-6720-44fe-8004-9cc85df516b4" providerId="ADAL" clId="{9C349EB8-51AB-41A9-A9C9-C1A1E63B8D16}" dt="2018-11-26T06:10:59.352" v="4940" actId="478"/>
          <ac:picMkLst>
            <pc:docMk/>
            <pc:sldMk cId="611165508" sldId="294"/>
            <ac:picMk id="9" creationId="{B55C169F-AE6E-49E7-B6A8-5B18B8460592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2-04T21:57:04.119" v="7220"/>
        <pc:sldMkLst>
          <pc:docMk/>
          <pc:sldMk cId="396118052" sldId="295"/>
        </pc:sldMkLst>
        <pc:spChg chg="mod">
          <ac:chgData name="Iwuala, Ndubuisi D" userId="e0a5b27b-6720-44fe-8004-9cc85df516b4" providerId="ADAL" clId="{9C349EB8-51AB-41A9-A9C9-C1A1E63B8D16}" dt="2018-12-01T20:29:29.818" v="6734" actId="6549"/>
          <ac:spMkLst>
            <pc:docMk/>
            <pc:sldMk cId="396118052" sldId="295"/>
            <ac:spMk id="2" creationId="{7E12F8BC-FF43-4703-9517-DD9DD2BCE729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96118052" sldId="295"/>
            <ac:spMk id="3" creationId="{9FECAD7A-9ECB-43F4-ADE1-B579D4C65432}"/>
          </ac:spMkLst>
        </pc:spChg>
        <pc:spChg chg="add mod">
          <ac:chgData name="Iwuala, Ndubuisi D" userId="e0a5b27b-6720-44fe-8004-9cc85df516b4" providerId="ADAL" clId="{9C349EB8-51AB-41A9-A9C9-C1A1E63B8D16}" dt="2018-11-26T06:13:40.800" v="5031" actId="1076"/>
          <ac:spMkLst>
            <pc:docMk/>
            <pc:sldMk cId="396118052" sldId="295"/>
            <ac:spMk id="10" creationId="{0D7BAD12-C965-4E3C-891E-C4E420D23403}"/>
          </ac:spMkLst>
        </pc:spChg>
        <pc:spChg chg="mod">
          <ac:chgData name="Iwuala, Ndubuisi D" userId="e0a5b27b-6720-44fe-8004-9cc85df516b4" providerId="ADAL" clId="{9C349EB8-51AB-41A9-A9C9-C1A1E63B8D16}" dt="2018-12-03T21:52:48.560" v="6836" actId="1076"/>
          <ac:spMkLst>
            <pc:docMk/>
            <pc:sldMk cId="396118052" sldId="295"/>
            <ac:spMk id="22" creationId="{8397A192-13D4-41D9-BFC6-EA5365C03BB4}"/>
          </ac:spMkLst>
        </pc:spChg>
        <pc:picChg chg="add mod">
          <ac:chgData name="Iwuala, Ndubuisi D" userId="e0a5b27b-6720-44fe-8004-9cc85df516b4" providerId="ADAL" clId="{9C349EB8-51AB-41A9-A9C9-C1A1E63B8D16}" dt="2018-11-26T06:13:36.611" v="5030" actId="1076"/>
          <ac:picMkLst>
            <pc:docMk/>
            <pc:sldMk cId="396118052" sldId="295"/>
            <ac:picMk id="8" creationId="{1A9A979B-0AA8-4840-AFA6-5AE2B3BC26E1}"/>
          </ac:picMkLst>
        </pc:picChg>
        <pc:picChg chg="del">
          <ac:chgData name="Iwuala, Ndubuisi D" userId="e0a5b27b-6720-44fe-8004-9cc85df516b4" providerId="ADAL" clId="{9C349EB8-51AB-41A9-A9C9-C1A1E63B8D16}" dt="2018-11-26T06:11:51.614" v="4956" actId="478"/>
          <ac:picMkLst>
            <pc:docMk/>
            <pc:sldMk cId="396118052" sldId="295"/>
            <ac:picMk id="9" creationId="{B55C169F-AE6E-49E7-B6A8-5B18B8460592}"/>
          </ac:picMkLst>
        </pc:pic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2705726920" sldId="296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705726920" sldId="296"/>
            <ac:spMk id="4" creationId="{8BA7431E-B565-4EC5-B303-847D59D6C3E1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2374441575" sldId="301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374441575" sldId="301"/>
            <ac:spMk id="3" creationId="{CF8847A0-583E-4D32-9D4E-F7E1943871BF}"/>
          </ac:spMkLst>
        </pc:spChg>
      </pc:sldChg>
      <pc:sldChg chg="addSp delSp ord">
        <pc:chgData name="Iwuala, Ndubuisi D" userId="e0a5b27b-6720-44fe-8004-9cc85df516b4" providerId="ADAL" clId="{9C349EB8-51AB-41A9-A9C9-C1A1E63B8D16}" dt="2018-12-04T21:57:04.119" v="7220"/>
        <pc:sldMkLst>
          <pc:docMk/>
          <pc:sldMk cId="3670705466" sldId="302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670705466" sldId="302"/>
            <ac:spMk id="3" creationId="{3228F70F-D5B5-4EAD-AFFE-B3B15B4889B5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756308507" sldId="303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756308507" sldId="303"/>
            <ac:spMk id="3" creationId="{C95854A1-96AC-489A-9546-1F3ECE653545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2915897544" sldId="304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915897544" sldId="304"/>
            <ac:spMk id="5" creationId="{076FD3BB-2253-42BF-8E51-6B9983916783}"/>
          </ac:spMkLst>
        </pc:spChg>
      </pc:sldChg>
      <pc:sldChg chg="addSp delSp ord">
        <pc:chgData name="Iwuala, Ndubuisi D" userId="e0a5b27b-6720-44fe-8004-9cc85df516b4" providerId="ADAL" clId="{9C349EB8-51AB-41A9-A9C9-C1A1E63B8D16}" dt="2018-12-04T21:57:04.119" v="7220"/>
        <pc:sldMkLst>
          <pc:docMk/>
          <pc:sldMk cId="1527659635" sldId="305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527659635" sldId="305"/>
            <ac:spMk id="3" creationId="{7AABAAB0-C8BB-4EBC-AE2C-406A89B5F575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1685384693" sldId="306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685384693" sldId="306"/>
            <ac:spMk id="4" creationId="{C40E5FDB-98F9-4FC3-91D8-B6E249803B64}"/>
          </ac:spMkLst>
        </pc:spChg>
      </pc:sldChg>
      <pc:sldChg chg="addSp delSp modSp mod setBg">
        <pc:chgData name="Iwuala, Ndubuisi D" userId="e0a5b27b-6720-44fe-8004-9cc85df516b4" providerId="ADAL" clId="{9C349EB8-51AB-41A9-A9C9-C1A1E63B8D16}" dt="2018-12-04T21:57:04.119" v="7220"/>
        <pc:sldMkLst>
          <pc:docMk/>
          <pc:sldMk cId="1603432032" sldId="307"/>
        </pc:sldMkLst>
        <pc:spChg chg="mod">
          <ac:chgData name="Iwuala, Ndubuisi D" userId="e0a5b27b-6720-44fe-8004-9cc85df516b4" providerId="ADAL" clId="{9C349EB8-51AB-41A9-A9C9-C1A1E63B8D16}" dt="2018-12-04T21:29:48.075" v="7203" actId="26606"/>
          <ac:spMkLst>
            <pc:docMk/>
            <pc:sldMk cId="1603432032" sldId="307"/>
            <ac:spMk id="2" creationId="{00000000-0000-0000-0000-000000000000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603432032" sldId="307"/>
            <ac:spMk id="3" creationId="{9CB65B63-E128-484A-987C-50A5876E6CA2}"/>
          </ac:spMkLst>
        </pc:spChg>
        <pc:spChg chg="add del">
          <ac:chgData name="Iwuala, Ndubuisi D" userId="e0a5b27b-6720-44fe-8004-9cc85df516b4" providerId="ADAL" clId="{9C349EB8-51AB-41A9-A9C9-C1A1E63B8D16}" dt="2018-12-04T21:29:48.075" v="7203" actId="26606"/>
          <ac:spMkLst>
            <pc:docMk/>
            <pc:sldMk cId="1603432032" sldId="307"/>
            <ac:spMk id="7" creationId="{52C0B2E1-0268-42EC-ABD3-94F81A05BCBD}"/>
          </ac:spMkLst>
        </pc:spChg>
        <pc:spChg chg="add del">
          <ac:chgData name="Iwuala, Ndubuisi D" userId="e0a5b27b-6720-44fe-8004-9cc85df516b4" providerId="ADAL" clId="{9C349EB8-51AB-41A9-A9C9-C1A1E63B8D16}" dt="2018-12-04T21:29:48.075" v="7203" actId="26606"/>
          <ac:spMkLst>
            <pc:docMk/>
            <pc:sldMk cId="1603432032" sldId="307"/>
            <ac:spMk id="9" creationId="{7D2256B4-48EA-40FC-BBC0-AA1EE6E0080C}"/>
          </ac:spMkLst>
        </pc:spChg>
        <pc:spChg chg="add del">
          <ac:chgData name="Iwuala, Ndubuisi D" userId="e0a5b27b-6720-44fe-8004-9cc85df516b4" providerId="ADAL" clId="{9C349EB8-51AB-41A9-A9C9-C1A1E63B8D16}" dt="2018-12-04T21:29:48.075" v="7203" actId="26606"/>
          <ac:spMkLst>
            <pc:docMk/>
            <pc:sldMk cId="1603432032" sldId="307"/>
            <ac:spMk id="13" creationId="{FBDCECDC-EEE3-4128-AA5E-82A8C08796E8}"/>
          </ac:spMkLst>
        </pc:spChg>
        <pc:spChg chg="add del">
          <ac:chgData name="Iwuala, Ndubuisi D" userId="e0a5b27b-6720-44fe-8004-9cc85df516b4" providerId="ADAL" clId="{9C349EB8-51AB-41A9-A9C9-C1A1E63B8D16}" dt="2018-12-04T21:29:48.075" v="7203" actId="26606"/>
          <ac:spMkLst>
            <pc:docMk/>
            <pc:sldMk cId="1603432032" sldId="307"/>
            <ac:spMk id="15" creationId="{4260EDE0-989C-4E16-AF94-F652294D828E}"/>
          </ac:spMkLst>
        </pc:spChg>
        <pc:spChg chg="add del">
          <ac:chgData name="Iwuala, Ndubuisi D" userId="e0a5b27b-6720-44fe-8004-9cc85df516b4" providerId="ADAL" clId="{9C349EB8-51AB-41A9-A9C9-C1A1E63B8D16}" dt="2018-12-04T21:29:48.075" v="7203" actId="26606"/>
          <ac:spMkLst>
            <pc:docMk/>
            <pc:sldMk cId="1603432032" sldId="307"/>
            <ac:spMk id="17" creationId="{1F3985C0-E548-44D2-B30E-F3E42DADE133}"/>
          </ac:spMkLst>
        </pc:spChg>
        <pc:cxnChg chg="add del">
          <ac:chgData name="Iwuala, Ndubuisi D" userId="e0a5b27b-6720-44fe-8004-9cc85df516b4" providerId="ADAL" clId="{9C349EB8-51AB-41A9-A9C9-C1A1E63B8D16}" dt="2018-12-04T21:29:48.075" v="7203" actId="26606"/>
          <ac:cxnSpMkLst>
            <pc:docMk/>
            <pc:sldMk cId="1603432032" sldId="307"/>
            <ac:cxnSpMk id="11" creationId="{3D44BCCA-102D-4A9D-B1E4-2450CAF0B05E}"/>
          </ac:cxnSpMkLst>
        </pc:cxnChg>
      </pc:sldChg>
      <pc:sldChg chg="addSp delSp modSp add ord">
        <pc:chgData name="Iwuala, Ndubuisi D" userId="e0a5b27b-6720-44fe-8004-9cc85df516b4" providerId="ADAL" clId="{9C349EB8-51AB-41A9-A9C9-C1A1E63B8D16}" dt="2018-12-04T21:57:04.119" v="7220"/>
        <pc:sldMkLst>
          <pc:docMk/>
          <pc:sldMk cId="614316778" sldId="312"/>
        </pc:sldMkLst>
        <pc:spChg chg="mod">
          <ac:chgData name="Iwuala, Ndubuisi D" userId="e0a5b27b-6720-44fe-8004-9cc85df516b4" providerId="ADAL" clId="{9C349EB8-51AB-41A9-A9C9-C1A1E63B8D16}" dt="2018-11-27T22:22:45.706" v="5548" actId="1076"/>
          <ac:spMkLst>
            <pc:docMk/>
            <pc:sldMk cId="614316778" sldId="312"/>
            <ac:spMk id="2" creationId="{00000000-0000-0000-0000-000000000000}"/>
          </ac:spMkLst>
        </pc:spChg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614316778" sldId="312"/>
            <ac:spMk id="3" creationId="{C4BD01AC-B72C-40B7-A1C4-386AC669C92D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1624645405" sldId="314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624645405" sldId="314"/>
            <ac:spMk id="5" creationId="{E4DFBFEE-C2F8-4482-B922-927926942DB1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1392893711" sldId="315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392893711" sldId="315"/>
            <ac:spMk id="3" creationId="{734B1CD6-A4B0-4853-9809-E4A03964296C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619040964" sldId="316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619040964" sldId="316"/>
            <ac:spMk id="3" creationId="{546A531D-146E-40B1-BE4D-56113DF95864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3108305865" sldId="318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3108305865" sldId="318"/>
            <ac:spMk id="4" creationId="{29727F56-1471-4814-B22A-0506E4847F1B}"/>
          </ac:spMkLst>
        </pc:spChg>
      </pc:sldChg>
      <pc:sldChg chg="addSp delSp">
        <pc:chgData name="Iwuala, Ndubuisi D" userId="e0a5b27b-6720-44fe-8004-9cc85df516b4" providerId="ADAL" clId="{9C349EB8-51AB-41A9-A9C9-C1A1E63B8D16}" dt="2018-12-04T21:57:04.119" v="7220"/>
        <pc:sldMkLst>
          <pc:docMk/>
          <pc:sldMk cId="1413968091" sldId="321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1413968091" sldId="321"/>
            <ac:spMk id="4" creationId="{2296206B-F4E4-4229-B2B9-6DB226C998B9}"/>
          </ac:spMkLst>
        </pc:spChg>
      </pc:sldChg>
      <pc:sldChg chg="addSp delSp modSp ord">
        <pc:chgData name="Iwuala, Ndubuisi D" userId="e0a5b27b-6720-44fe-8004-9cc85df516b4" providerId="ADAL" clId="{9C349EB8-51AB-41A9-A9C9-C1A1E63B8D16}" dt="2018-12-05T00:45:04.063" v="7266"/>
        <pc:sldMkLst>
          <pc:docMk/>
          <pc:sldMk cId="2718939559" sldId="322"/>
        </pc:sldMkLst>
        <pc:spChg chg="add del">
          <ac:chgData name="Iwuala, Ndubuisi D" userId="e0a5b27b-6720-44fe-8004-9cc85df516b4" providerId="ADAL" clId="{9C349EB8-51AB-41A9-A9C9-C1A1E63B8D16}" dt="2018-12-04T21:57:04.119" v="7220"/>
          <ac:spMkLst>
            <pc:docMk/>
            <pc:sldMk cId="2718939559" sldId="322"/>
            <ac:spMk id="2" creationId="{764D1DC3-0280-4305-B183-9B2CDA79CA43}"/>
          </ac:spMkLst>
        </pc:spChg>
        <pc:picChg chg="mod">
          <ac:chgData name="Iwuala, Ndubuisi D" userId="e0a5b27b-6720-44fe-8004-9cc85df516b4" providerId="ADAL" clId="{9C349EB8-51AB-41A9-A9C9-C1A1E63B8D16}" dt="2018-12-04T21:27:17.408" v="7167" actId="1076"/>
          <ac:picMkLst>
            <pc:docMk/>
            <pc:sldMk cId="2718939559" sldId="322"/>
            <ac:picMk id="3" creationId="{2C6C328A-CBEF-4590-9AA4-F23CF5E106C0}"/>
          </ac:picMkLst>
        </pc:picChg>
        <pc:picChg chg="mod">
          <ac:chgData name="Iwuala, Ndubuisi D" userId="e0a5b27b-6720-44fe-8004-9cc85df516b4" providerId="ADAL" clId="{9C349EB8-51AB-41A9-A9C9-C1A1E63B8D16}" dt="2018-12-04T21:28:55.639" v="7198" actId="1076"/>
          <ac:picMkLst>
            <pc:docMk/>
            <pc:sldMk cId="2718939559" sldId="322"/>
            <ac:picMk id="9" creationId="{022FAEED-B6FB-45F1-B9A6-03DD250CFCF4}"/>
          </ac:picMkLst>
        </pc:picChg>
        <pc:picChg chg="mod">
          <ac:chgData name="Iwuala, Ndubuisi D" userId="e0a5b27b-6720-44fe-8004-9cc85df516b4" providerId="ADAL" clId="{9C349EB8-51AB-41A9-A9C9-C1A1E63B8D16}" dt="2018-12-04T21:28:04.370" v="7182" actId="1076"/>
          <ac:picMkLst>
            <pc:docMk/>
            <pc:sldMk cId="2718939559" sldId="322"/>
            <ac:picMk id="11" creationId="{84646B30-C646-4EC5-ACF7-C2DD73548810}"/>
          </ac:picMkLst>
        </pc:picChg>
        <pc:picChg chg="mod">
          <ac:chgData name="Iwuala, Ndubuisi D" userId="e0a5b27b-6720-44fe-8004-9cc85df516b4" providerId="ADAL" clId="{9C349EB8-51AB-41A9-A9C9-C1A1E63B8D16}" dt="2018-12-04T21:28:14.163" v="7186" actId="1076"/>
          <ac:picMkLst>
            <pc:docMk/>
            <pc:sldMk cId="2718939559" sldId="322"/>
            <ac:picMk id="13" creationId="{B61671D0-5629-4BCD-942B-F46ECF8CEDB3}"/>
          </ac:picMkLst>
        </pc:picChg>
        <pc:picChg chg="mod">
          <ac:chgData name="Iwuala, Ndubuisi D" userId="e0a5b27b-6720-44fe-8004-9cc85df516b4" providerId="ADAL" clId="{9C349EB8-51AB-41A9-A9C9-C1A1E63B8D16}" dt="2018-12-04T21:28:37.055" v="7193" actId="1076"/>
          <ac:picMkLst>
            <pc:docMk/>
            <pc:sldMk cId="2718939559" sldId="322"/>
            <ac:picMk id="16" creationId="{B0771FFD-4F8B-443A-BE6E-874CF59FD4CD}"/>
          </ac:picMkLst>
        </pc:picChg>
        <pc:picChg chg="mod">
          <ac:chgData name="Iwuala, Ndubuisi D" userId="e0a5b27b-6720-44fe-8004-9cc85df516b4" providerId="ADAL" clId="{9C349EB8-51AB-41A9-A9C9-C1A1E63B8D16}" dt="2018-12-04T21:28:58.381" v="7199" actId="1076"/>
          <ac:picMkLst>
            <pc:docMk/>
            <pc:sldMk cId="2718939559" sldId="322"/>
            <ac:picMk id="19" creationId="{5C773704-3ABB-4CE5-AD39-ECF375122F8F}"/>
          </ac:picMkLst>
        </pc:picChg>
        <pc:picChg chg="mod">
          <ac:chgData name="Iwuala, Ndubuisi D" userId="e0a5b27b-6720-44fe-8004-9cc85df516b4" providerId="ADAL" clId="{9C349EB8-51AB-41A9-A9C9-C1A1E63B8D16}" dt="2018-12-04T21:28:16.188" v="7187" actId="1076"/>
          <ac:picMkLst>
            <pc:docMk/>
            <pc:sldMk cId="2718939559" sldId="322"/>
            <ac:picMk id="21" creationId="{B258345E-E81B-4768-B956-17AC02462847}"/>
          </ac:picMkLst>
        </pc:picChg>
        <pc:picChg chg="mod">
          <ac:chgData name="Iwuala, Ndubuisi D" userId="e0a5b27b-6720-44fe-8004-9cc85df516b4" providerId="ADAL" clId="{9C349EB8-51AB-41A9-A9C9-C1A1E63B8D16}" dt="2018-12-04T21:29:15.404" v="7200" actId="1076"/>
          <ac:picMkLst>
            <pc:docMk/>
            <pc:sldMk cId="2718939559" sldId="322"/>
            <ac:picMk id="23" creationId="{FB48F111-9DA7-42E7-8B0E-EFC513A7750F}"/>
          </ac:picMkLst>
        </pc:picChg>
        <pc:picChg chg="mod">
          <ac:chgData name="Iwuala, Ndubuisi D" userId="e0a5b27b-6720-44fe-8004-9cc85df516b4" providerId="ADAL" clId="{9C349EB8-51AB-41A9-A9C9-C1A1E63B8D16}" dt="2018-12-04T21:28:19.273" v="7188" actId="1076"/>
          <ac:picMkLst>
            <pc:docMk/>
            <pc:sldMk cId="2718939559" sldId="322"/>
            <ac:picMk id="26" creationId="{E376E133-48CD-4729-800C-9560128379AA}"/>
          </ac:picMkLst>
        </pc:picChg>
      </pc:sldChg>
      <pc:sldChg chg="add del">
        <pc:chgData name="Iwuala, Ndubuisi D" userId="e0a5b27b-6720-44fe-8004-9cc85df516b4" providerId="ADAL" clId="{9C349EB8-51AB-41A9-A9C9-C1A1E63B8D16}" dt="2018-12-05T00:44:15.992" v="7236" actId="2696"/>
        <pc:sldMkLst>
          <pc:docMk/>
          <pc:sldMk cId="3400245567" sldId="323"/>
        </pc:sldMkLst>
      </pc:sldChg>
      <pc:sldChg chg="modSp add ord">
        <pc:chgData name="Iwuala, Ndubuisi D" userId="e0a5b27b-6720-44fe-8004-9cc85df516b4" providerId="ADAL" clId="{9C349EB8-51AB-41A9-A9C9-C1A1E63B8D16}" dt="2018-12-05T00:44:58.858" v="7265"/>
        <pc:sldMkLst>
          <pc:docMk/>
          <pc:sldMk cId="4112604829" sldId="323"/>
        </pc:sldMkLst>
        <pc:spChg chg="mod">
          <ac:chgData name="Iwuala, Ndubuisi D" userId="e0a5b27b-6720-44fe-8004-9cc85df516b4" providerId="ADAL" clId="{9C349EB8-51AB-41A9-A9C9-C1A1E63B8D16}" dt="2018-12-05T00:44:52.186" v="7264" actId="1076"/>
          <ac:spMkLst>
            <pc:docMk/>
            <pc:sldMk cId="4112604829" sldId="323"/>
            <ac:spMk id="2" creationId="{00000000-0000-0000-0000-000000000000}"/>
          </ac:spMkLst>
        </pc:spChg>
      </pc:sldChg>
    </pc:docChg>
  </pc:docChgLst>
  <pc:docChgLst>
    <pc:chgData name="Asonye, Kingsley N" userId="S::knasonye@umes.edu::a5aa88e8-3cc8-4404-a353-fb00d898a609" providerId="AD" clId="Web-{85AEFCCD-7194-A6F7-9B5B-BC9B9DB203CB}"/>
    <pc:docChg chg="modSld">
      <pc:chgData name="Asonye, Kingsley N" userId="S::knasonye@umes.edu::a5aa88e8-3cc8-4404-a353-fb00d898a609" providerId="AD" clId="Web-{85AEFCCD-7194-A6F7-9B5B-BC9B9DB203CB}" dt="2018-11-15T05:16:17.162" v="99" actId="20577"/>
      <pc:docMkLst>
        <pc:docMk/>
      </pc:docMkLst>
      <pc:sldChg chg="modSp">
        <pc:chgData name="Asonye, Kingsley N" userId="S::knasonye@umes.edu::a5aa88e8-3cc8-4404-a353-fb00d898a609" providerId="AD" clId="Web-{85AEFCCD-7194-A6F7-9B5B-BC9B9DB203CB}" dt="2018-11-15T05:15:10.333" v="58" actId="20577"/>
        <pc:sldMkLst>
          <pc:docMk/>
          <pc:sldMk cId="941257179" sldId="256"/>
        </pc:sldMkLst>
        <pc:spChg chg="mod">
          <ac:chgData name="Asonye, Kingsley N" userId="S::knasonye@umes.edu::a5aa88e8-3cc8-4404-a353-fb00d898a609" providerId="AD" clId="Web-{85AEFCCD-7194-A6F7-9B5B-BC9B9DB203CB}" dt="2018-11-15T05:15:10.333" v="58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">
        <pc:chgData name="Asonye, Kingsley N" userId="S::knasonye@umes.edu::a5aa88e8-3cc8-4404-a353-fb00d898a609" providerId="AD" clId="Web-{85AEFCCD-7194-A6F7-9B5B-BC9B9DB203CB}" dt="2018-11-15T05:16:17.162" v="98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85AEFCCD-7194-A6F7-9B5B-BC9B9DB203CB}" dt="2018-11-15T05:16:17.162" v="98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Asonye, Kingsley N" userId="S::knasonye@umes.edu::a5aa88e8-3cc8-4404-a353-fb00d898a609" providerId="AD" clId="Web-{9CB88AFA-BF45-4CED-6492-7A78B98F47C6}"/>
    <pc:docChg chg="modSld">
      <pc:chgData name="Asonye, Kingsley N" userId="S::knasonye@umes.edu::a5aa88e8-3cc8-4404-a353-fb00d898a609" providerId="AD" clId="Web-{9CB88AFA-BF45-4CED-6492-7A78B98F47C6}" dt="2018-12-04T21:07:12.274" v="45" actId="20577"/>
      <pc:docMkLst>
        <pc:docMk/>
      </pc:docMkLst>
      <pc:sldChg chg="modSp">
        <pc:chgData name="Asonye, Kingsley N" userId="S::knasonye@umes.edu::a5aa88e8-3cc8-4404-a353-fb00d898a609" providerId="AD" clId="Web-{9CB88AFA-BF45-4CED-6492-7A78B98F47C6}" dt="2018-12-04T21:07:12.274" v="44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9CB88AFA-BF45-4CED-6492-7A78B98F47C6}" dt="2018-12-04T21:07:12.274" v="44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modSp">
        <pc:chgData name="Asonye, Kingsley N" userId="S::knasonye@umes.edu::a5aa88e8-3cc8-4404-a353-fb00d898a609" providerId="AD" clId="Web-{9CB88AFA-BF45-4CED-6492-7A78B98F47C6}" dt="2018-12-04T21:05:18.145" v="2" actId="20577"/>
        <pc:sldMkLst>
          <pc:docMk/>
          <pc:sldMk cId="3944012038" sldId="268"/>
        </pc:sldMkLst>
        <pc:spChg chg="mod">
          <ac:chgData name="Asonye, Kingsley N" userId="S::knasonye@umes.edu::a5aa88e8-3cc8-4404-a353-fb00d898a609" providerId="AD" clId="Web-{9CB88AFA-BF45-4CED-6492-7A78B98F47C6}" dt="2018-12-04T21:05:18.145" v="2" actId="20577"/>
          <ac:spMkLst>
            <pc:docMk/>
            <pc:sldMk cId="3944012038" sldId="268"/>
            <ac:spMk id="2" creationId="{60B98D72-DA1A-4820-8E94-E124FCA64E89}"/>
          </ac:spMkLst>
        </pc:spChg>
      </pc:sldChg>
    </pc:docChg>
  </pc:docChgLst>
  <pc:docChgLst>
    <pc:chgData name="Guest User" userId="S::urn:spo:anon#efbe66b93d16b8b41163f35b37e192031e47175a85893d603f82421bec8fcd29::" providerId="AD" clId="Web-{87205630-E327-1571-448E-92A20C8A8213}"/>
    <pc:docChg chg="modSld">
      <pc:chgData name="Guest User" userId="S::urn:spo:anon#efbe66b93d16b8b41163f35b37e192031e47175a85893d603f82421bec8fcd29::" providerId="AD" clId="Web-{87205630-E327-1571-448E-92A20C8A8213}" dt="2018-10-16T04:23:23.228" v="411" actId="20577"/>
      <pc:docMkLst>
        <pc:docMk/>
      </pc:docMkLst>
      <pc:sldChg chg="modSp">
        <pc:chgData name="Guest User" userId="S::urn:spo:anon#efbe66b93d16b8b41163f35b37e192031e47175a85893d603f82421bec8fcd29::" providerId="AD" clId="Web-{87205630-E327-1571-448E-92A20C8A8213}" dt="2018-10-16T03:16:43.416" v="70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87205630-E327-1571-448E-92A20C8A8213}" dt="2018-10-16T03:16:43.416" v="70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">
        <pc:chgData name="Guest User" userId="S::urn:spo:anon#efbe66b93d16b8b41163f35b37e192031e47175a85893d603f82421bec8fcd29::" providerId="AD" clId="Web-{87205630-E327-1571-448E-92A20C8A8213}" dt="2018-10-16T04:21:50.524" v="409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87205630-E327-1571-448E-92A20C8A8213}" dt="2018-10-16T04:21:50.524" v="409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modSp">
        <pc:chgData name="Guest User" userId="S::urn:spo:anon#efbe66b93d16b8b41163f35b37e192031e47175a85893d603f82421bec8fcd29::" providerId="AD" clId="Web-{87205630-E327-1571-448E-92A20C8A8213}" dt="2018-10-16T04:15:07.193" v="328" actId="20577"/>
        <pc:sldMkLst>
          <pc:docMk/>
          <pc:sldMk cId="3150756403" sldId="260"/>
        </pc:sldMkLst>
        <pc:spChg chg="mod">
          <ac:chgData name="Guest User" userId="S::urn:spo:anon#efbe66b93d16b8b41163f35b37e192031e47175a85893d603f82421bec8fcd29::" providerId="AD" clId="Web-{87205630-E327-1571-448E-92A20C8A8213}" dt="2018-10-16T04:15:07.193" v="328" actId="20577"/>
          <ac:spMkLst>
            <pc:docMk/>
            <pc:sldMk cId="3150756403" sldId="260"/>
            <ac:spMk id="3" creationId="{E4D4C829-F7BD-4EB4-994A-60F0FC13BC80}"/>
          </ac:spMkLst>
        </pc:spChg>
      </pc:sldChg>
    </pc:docChg>
  </pc:docChgLst>
  <pc:docChgLst>
    <pc:chgData name="Iwuala, Ndubuisi D" userId="S::ndiwuala@umes.edu::e0a5b27b-6720-44fe-8004-9cc85df516b4" providerId="AD" clId="Web-{08986A74-7897-456E-9197-EFF277A7F02C}"/>
    <pc:docChg chg="modSld">
      <pc:chgData name="Iwuala, Ndubuisi D" userId="S::ndiwuala@umes.edu::e0a5b27b-6720-44fe-8004-9cc85df516b4" providerId="AD" clId="Web-{08986A74-7897-456E-9197-EFF277A7F02C}" dt="2018-10-30T03:43:43.379" v="839" actId="20577"/>
      <pc:docMkLst>
        <pc:docMk/>
      </pc:docMkLst>
    </pc:docChg>
  </pc:docChgLst>
  <pc:docChgLst>
    <pc:chgData name="Asonye, Kingsley N" userId="S::knasonye@umes.edu::a5aa88e8-3cc8-4404-a353-fb00d898a609" providerId="AD" clId="Web-{10AC39C0-92EF-46F8-122A-406A12139F1C}"/>
    <pc:docChg chg="addSld delSld modSld">
      <pc:chgData name="Asonye, Kingsley N" userId="S::knasonye@umes.edu::a5aa88e8-3cc8-4404-a353-fb00d898a609" providerId="AD" clId="Web-{10AC39C0-92EF-46F8-122A-406A12139F1C}" dt="2018-11-07T06:43:56.337" v="1120" actId="20577"/>
      <pc:docMkLst>
        <pc:docMk/>
      </pc:docMkLst>
      <pc:sldChg chg="modSp">
        <pc:chgData name="Asonye, Kingsley N" userId="S::knasonye@umes.edu::a5aa88e8-3cc8-4404-a353-fb00d898a609" providerId="AD" clId="Web-{10AC39C0-92EF-46F8-122A-406A12139F1C}" dt="2018-11-07T05:35:43.162" v="31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10AC39C0-92EF-46F8-122A-406A12139F1C}" dt="2018-11-07T05:35:43.162" v="31" actId="20577"/>
          <ac:spMkLst>
            <pc:docMk/>
            <pc:sldMk cId="855061130" sldId="258"/>
            <ac:spMk id="2" creationId="{C6AE66AD-2147-4D2D-A429-86C3271CB338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6:03.053" v="44" actId="20577"/>
        <pc:sldMkLst>
          <pc:docMk/>
          <pc:sldMk cId="2200061985" sldId="265"/>
        </pc:sldMkLst>
        <pc:spChg chg="mod">
          <ac:chgData name="Asonye, Kingsley N" userId="S::knasonye@umes.edu::a5aa88e8-3cc8-4404-a353-fb00d898a609" providerId="AD" clId="Web-{10AC39C0-92EF-46F8-122A-406A12139F1C}" dt="2018-11-07T05:36:03.053" v="44" actId="20577"/>
          <ac:spMkLst>
            <pc:docMk/>
            <pc:sldMk cId="2200061985" sldId="265"/>
            <ac:spMk id="2" creationId="{E99BEAEA-850D-4E34-8031-C1542813400B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5:59.443" v="40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10AC39C0-92EF-46F8-122A-406A12139F1C}" dt="2018-11-07T05:35:59.443" v="40" actId="20577"/>
          <ac:spMkLst>
            <pc:docMk/>
            <pc:sldMk cId="1337861083" sldId="266"/>
            <ac:spMk id="2" creationId="{55DAD2A4-090C-44D4-B376-E9D0E29B2446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5:52.318" v="36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10AC39C0-92EF-46F8-122A-406A12139F1C}" dt="2018-11-07T05:35:52.318" v="36" actId="20577"/>
          <ac:spMkLst>
            <pc:docMk/>
            <pc:sldMk cId="1530388460" sldId="267"/>
            <ac:spMk id="2" creationId="{D63DA297-8AC2-450E-9DBD-26E8334FBF44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6:11.631" v="48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10AC39C0-92EF-46F8-122A-406A12139F1C}" dt="2018-11-07T05:36:11.631" v="48" actId="20577"/>
          <ac:spMkLst>
            <pc:docMk/>
            <pc:sldMk cId="3574684497" sldId="269"/>
            <ac:spMk id="2" creationId="{E1F6307C-67A1-4DF2-A238-DCB5CAEC99BB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6:18.053" v="52" actId="20577"/>
        <pc:sldMkLst>
          <pc:docMk/>
          <pc:sldMk cId="3835223647" sldId="270"/>
        </pc:sldMkLst>
        <pc:spChg chg="mod">
          <ac:chgData name="Asonye, Kingsley N" userId="S::knasonye@umes.edu::a5aa88e8-3cc8-4404-a353-fb00d898a609" providerId="AD" clId="Web-{10AC39C0-92EF-46F8-122A-406A12139F1C}" dt="2018-11-07T05:36:18.053" v="52" actId="20577"/>
          <ac:spMkLst>
            <pc:docMk/>
            <pc:sldMk cId="3835223647" sldId="270"/>
            <ac:spMk id="2" creationId="{EB7AB23A-82C3-4FD9-8F0C-C86684DF1587}"/>
          </ac:spMkLst>
        </pc:spChg>
      </pc:sldChg>
      <pc:sldChg chg="modSp new">
        <pc:chgData name="Asonye, Kingsley N" userId="S::knasonye@umes.edu::a5aa88e8-3cc8-4404-a353-fb00d898a609" providerId="AD" clId="Web-{10AC39C0-92EF-46F8-122A-406A12139F1C}" dt="2018-11-07T06:09:09.876" v="393" actId="20577"/>
        <pc:sldMkLst>
          <pc:docMk/>
          <pc:sldMk cId="1806626651" sldId="271"/>
        </pc:sldMkLst>
        <pc:spChg chg="mod">
          <ac:chgData name="Asonye, Kingsley N" userId="S::knasonye@umes.edu::a5aa88e8-3cc8-4404-a353-fb00d898a609" providerId="AD" clId="Web-{10AC39C0-92EF-46F8-122A-406A12139F1C}" dt="2018-11-07T05:53:52.067" v="99" actId="20577"/>
          <ac:spMkLst>
            <pc:docMk/>
            <pc:sldMk cId="1806626651" sldId="271"/>
            <ac:spMk id="2" creationId="{3D85250B-F5BC-47AA-BB56-67D5C6009929}"/>
          </ac:spMkLst>
        </pc:spChg>
        <pc:spChg chg="mod">
          <ac:chgData name="Asonye, Kingsley N" userId="S::knasonye@umes.edu::a5aa88e8-3cc8-4404-a353-fb00d898a609" providerId="AD" clId="Web-{10AC39C0-92EF-46F8-122A-406A12139F1C}" dt="2018-11-07T06:09:09.876" v="393" actId="20577"/>
          <ac:spMkLst>
            <pc:docMk/>
            <pc:sldMk cId="1806626651" sldId="271"/>
            <ac:spMk id="3" creationId="{4065079D-761A-4FE8-9F15-3CECD14C9278}"/>
          </ac:spMkLst>
        </pc:spChg>
      </pc:sldChg>
    </pc:docChg>
  </pc:docChgLst>
  <pc:docChgLst>
    <pc:chgData name="Iwuala, Ndubuisi D" userId="S::ndiwuala@umes.edu::e0a5b27b-6720-44fe-8004-9cc85df516b4" providerId="AD" clId="Web-{AD6EFA98-A3C0-6BCA-ECD5-6BA0AEE0CF49}"/>
    <pc:docChg chg="modSld">
      <pc:chgData name="Iwuala, Ndubuisi D" userId="S::ndiwuala@umes.edu::e0a5b27b-6720-44fe-8004-9cc85df516b4" providerId="AD" clId="Web-{AD6EFA98-A3C0-6BCA-ECD5-6BA0AEE0CF49}" dt="2018-12-03T18:59:37.075" v="173" actId="20577"/>
      <pc:docMkLst>
        <pc:docMk/>
      </pc:docMkLst>
      <pc:sldChg chg="modSp">
        <pc:chgData name="Iwuala, Ndubuisi D" userId="S::ndiwuala@umes.edu::e0a5b27b-6720-44fe-8004-9cc85df516b4" providerId="AD" clId="Web-{AD6EFA98-A3C0-6BCA-ECD5-6BA0AEE0CF49}" dt="2018-12-03T18:59:37.075" v="172" actId="20577"/>
        <pc:sldMkLst>
          <pc:docMk/>
          <pc:sldMk cId="1530388460" sldId="267"/>
        </pc:sldMkLst>
        <pc:spChg chg="mod">
          <ac:chgData name="Iwuala, Ndubuisi D" userId="S::ndiwuala@umes.edu::e0a5b27b-6720-44fe-8004-9cc85df516b4" providerId="AD" clId="Web-{AD6EFA98-A3C0-6BCA-ECD5-6BA0AEE0CF49}" dt="2018-12-03T18:59:37.075" v="172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Asonye, Kingsley N" userId="S::knasonye@umes.edu::a5aa88e8-3cc8-4404-a353-fb00d898a609" providerId="AD" clId="Web-{7B1D69CF-C3ED-593A-D747-CBEE4F209AE3}"/>
    <pc:docChg chg="addSld delSld modSld">
      <pc:chgData name="Asonye, Kingsley N" userId="S::knasonye@umes.edu::a5aa88e8-3cc8-4404-a353-fb00d898a609" providerId="AD" clId="Web-{7B1D69CF-C3ED-593A-D747-CBEE4F209AE3}" dt="2018-11-14T18:30:08" v="1562" actId="14100"/>
      <pc:docMkLst>
        <pc:docMk/>
      </pc:docMkLst>
      <pc:sldChg chg="addSp delSp modSp mod modClrScheme chgLayout">
        <pc:chgData name="Asonye, Kingsley N" userId="S::knasonye@umes.edu::a5aa88e8-3cc8-4404-a353-fb00d898a609" providerId="AD" clId="Web-{7B1D69CF-C3ED-593A-D747-CBEE4F209AE3}" dt="2018-11-14T18:23:04.595" v="1550" actId="20577"/>
        <pc:sldMkLst>
          <pc:docMk/>
          <pc:sldMk cId="599602462" sldId="261"/>
        </pc:sldMkLst>
        <pc:spChg chg="mod ord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2" creationId="{5122DE79-CA95-425B-91C3-FADD63576513}"/>
          </ac:spMkLst>
        </pc:spChg>
        <pc:spChg chg="add del mod ord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3" creationId="{436D531A-1EA5-48F7-8E52-1914F9AA0C7A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15" creationId="{A6B16355-27FB-445B-B646-02AB73637459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19" creationId="{6B3BF2E5-C3AB-441F-A430-491119C56D26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21" creationId="{DD07C90B-B81A-473B-8919-CA924E61FFCF}"/>
          </ac:spMkLst>
        </pc:spChg>
        <pc:spChg chg="mod ord">
          <ac:chgData name="Asonye, Kingsley N" userId="S::knasonye@umes.edu::a5aa88e8-3cc8-4404-a353-fb00d898a609" providerId="AD" clId="Web-{7B1D69CF-C3ED-593A-D747-CBEE4F209AE3}" dt="2018-11-14T18:23:04.595" v="1550" actId="20577"/>
          <ac:spMkLst>
            <pc:docMk/>
            <pc:sldMk cId="599602462" sldId="261"/>
            <ac:spMk id="1862" creationId="{29C48484-727A-4794-A04F-A27D6586812E}"/>
          </ac:spMkLst>
        </pc:spChg>
        <pc:cxnChg chg="add del">
          <ac:chgData name="Asonye, Kingsley N" userId="S::knasonye@umes.edu::a5aa88e8-3cc8-4404-a353-fb00d898a609" providerId="AD" clId="Web-{7B1D69CF-C3ED-593A-D747-CBEE4F209AE3}" dt="2018-11-14T18:22:35.922" v="1549"/>
          <ac:cxnSpMkLst>
            <pc:docMk/>
            <pc:sldMk cId="599602462" sldId="261"/>
            <ac:cxnSpMk id="17" creationId="{06DA680F-F6AC-453E-A8BF-C5BDED2851DE}"/>
          </ac:cxnSpMkLst>
        </pc:cxnChg>
      </pc:sldChg>
      <pc:sldChg chg="modSp">
        <pc:chgData name="Asonye, Kingsley N" userId="S::knasonye@umes.edu::a5aa88e8-3cc8-4404-a353-fb00d898a609" providerId="AD" clId="Web-{7B1D69CF-C3ED-593A-D747-CBEE4F209AE3}" dt="2018-11-14T18:01:29.832" v="1006" actId="20577"/>
        <pc:sldMkLst>
          <pc:docMk/>
          <pc:sldMk cId="3827925026" sldId="280"/>
        </pc:sldMkLst>
        <pc:spChg chg="mod">
          <ac:chgData name="Asonye, Kingsley N" userId="S::knasonye@umes.edu::a5aa88e8-3cc8-4404-a353-fb00d898a609" providerId="AD" clId="Web-{7B1D69CF-C3ED-593A-D747-CBEE4F209AE3}" dt="2018-11-14T18:01:29.832" v="1006" actId="20577"/>
          <ac:spMkLst>
            <pc:docMk/>
            <pc:sldMk cId="3827925026" sldId="280"/>
            <ac:spMk id="3" creationId="{30D7B44B-84D8-4C35-AF2B-987E0C0A7677}"/>
          </ac:spMkLst>
        </pc:spChg>
      </pc:sldChg>
      <pc:sldChg chg="addSp delSp modSp new mod setBg modClrScheme chgLayout">
        <pc:chgData name="Asonye, Kingsley N" userId="S::knasonye@umes.edu::a5aa88e8-3cc8-4404-a353-fb00d898a609" providerId="AD" clId="Web-{7B1D69CF-C3ED-593A-D747-CBEE4F209AE3}" dt="2018-11-14T17:56:20.149" v="887" actId="1076"/>
        <pc:sldMkLst>
          <pc:docMk/>
          <pc:sldMk cId="1137183011" sldId="284"/>
        </pc:sldMkLst>
        <pc:spChg chg="mod ord">
          <ac:chgData name="Asonye, Kingsley N" userId="S::knasonye@umes.edu::a5aa88e8-3cc8-4404-a353-fb00d898a609" providerId="AD" clId="Web-{7B1D69CF-C3ED-593A-D747-CBEE4F209AE3}" dt="2018-11-14T17:55:40.007" v="881" actId="20577"/>
          <ac:spMkLst>
            <pc:docMk/>
            <pc:sldMk cId="1137183011" sldId="284"/>
            <ac:spMk id="2" creationId="{9EC23B12-AFF8-45B5-BCFF-4EA9BC6541D9}"/>
          </ac:spMkLst>
        </pc:spChg>
        <pc:spChg chg="del">
          <ac:chgData name="Asonye, Kingsley N" userId="S::knasonye@umes.edu::a5aa88e8-3cc8-4404-a353-fb00d898a609" providerId="AD" clId="Web-{7B1D69CF-C3ED-593A-D747-CBEE4F209AE3}" dt="2018-11-14T17:29:17.954" v="42"/>
          <ac:spMkLst>
            <pc:docMk/>
            <pc:sldMk cId="1137183011" sldId="284"/>
            <ac:spMk id="3" creationId="{F214D06D-0D4D-4754-B2CD-25FB4455E6FE}"/>
          </ac:spMkLst>
        </pc:spChg>
        <pc:spChg chg="add mod ord">
          <ac:chgData name="Asonye, Kingsley N" userId="S::knasonye@umes.edu::a5aa88e8-3cc8-4404-a353-fb00d898a609" providerId="AD" clId="Web-{7B1D69CF-C3ED-593A-D747-CBEE4F209AE3}" dt="2018-11-14T17:54:54.256" v="860" actId="20577"/>
          <ac:spMkLst>
            <pc:docMk/>
            <pc:sldMk cId="1137183011" sldId="284"/>
            <ac:spMk id="4" creationId="{CD310A3E-3782-459C-BF92-906512693DF5}"/>
          </ac:spMkLst>
        </pc:spChg>
        <pc:spChg chg="add mod ord">
          <ac:chgData name="Asonye, Kingsley N" userId="S::knasonye@umes.edu::a5aa88e8-3cc8-4404-a353-fb00d898a609" providerId="AD" clId="Web-{7B1D69CF-C3ED-593A-D747-CBEE4F209AE3}" dt="2018-11-14T17:54:59.115" v="863" actId="20577"/>
          <ac:spMkLst>
            <pc:docMk/>
            <pc:sldMk cId="1137183011" sldId="284"/>
            <ac:spMk id="10" creationId="{1F2358A8-ED59-4E9B-B899-943B6D737C1E}"/>
          </ac:spMkLst>
        </pc:spChg>
        <pc:spChg chg="add mod ord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11" creationId="{D75D566E-5BC5-4D32-AB79-CC858A67FAA6}"/>
          </ac:spMkLst>
        </pc:spChg>
        <pc:spChg chg="add mod ord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12" creationId="{94725FB5-0800-4306-AADD-EA2825DBC201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14" creationId="{E5958DBC-F4DA-42A8-8C52-860179790ECD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18" creationId="{51DDD252-D7C8-4CE5-9C61-D60D722BC217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20" creationId="{2FBD75F5-C49C-4F6A-8D43-7A5939C23307}"/>
          </ac:spMkLst>
        </pc:spChg>
        <pc:picChg chg="add mod">
          <ac:chgData name="Asonye, Kingsley N" userId="S::knasonye@umes.edu::a5aa88e8-3cc8-4404-a353-fb00d898a609" providerId="AD" clId="Web-{7B1D69CF-C3ED-593A-D747-CBEE4F209AE3}" dt="2018-11-14T17:53:20.378" v="776" actId="1076"/>
          <ac:picMkLst>
            <pc:docMk/>
            <pc:sldMk cId="1137183011" sldId="284"/>
            <ac:picMk id="6" creationId="{31AB3662-6E76-469F-93F6-4E5AAFF28025}"/>
          </ac:picMkLst>
        </pc:picChg>
        <pc:picChg chg="add del mod ord replId">
          <ac:chgData name="Asonye, Kingsley N" userId="S::knasonye@umes.edu::a5aa88e8-3cc8-4404-a353-fb00d898a609" providerId="AD" clId="Web-{7B1D69CF-C3ED-593A-D747-CBEE4F209AE3}" dt="2018-11-14T17:33:35.306" v="45"/>
          <ac:picMkLst>
            <pc:docMk/>
            <pc:sldMk cId="1137183011" sldId="284"/>
            <ac:picMk id="8" creationId="{578EAE93-8218-4F62-B4D4-A5F0AD06479A}"/>
          </ac:picMkLst>
        </pc:picChg>
        <pc:picChg chg="add mod">
          <ac:chgData name="Asonye, Kingsley N" userId="S::knasonye@umes.edu::a5aa88e8-3cc8-4404-a353-fb00d898a609" providerId="AD" clId="Web-{7B1D69CF-C3ED-593A-D747-CBEE4F209AE3}" dt="2018-11-14T17:56:20.149" v="887" actId="1076"/>
          <ac:picMkLst>
            <pc:docMk/>
            <pc:sldMk cId="1137183011" sldId="284"/>
            <ac:picMk id="9" creationId="{578EAE93-8218-4F62-B4D4-A5F0AD06479A}"/>
          </ac:picMkLst>
        </pc:picChg>
        <pc:cxnChg chg="add del">
          <ac:chgData name="Asonye, Kingsley N" userId="S::knasonye@umes.edu::a5aa88e8-3cc8-4404-a353-fb00d898a609" providerId="AD" clId="Web-{7B1D69CF-C3ED-593A-D747-CBEE4F209AE3}" dt="2018-11-14T17:53:08.565" v="774"/>
          <ac:cxnSpMkLst>
            <pc:docMk/>
            <pc:sldMk cId="1137183011" sldId="284"/>
            <ac:cxnSpMk id="16" creationId="{79FCC9A9-2031-4283-9B27-34B62BB7F305}"/>
          </ac:cxnSpMkLst>
        </pc:cxnChg>
      </pc:sldChg>
    </pc:docChg>
  </pc:docChgLst>
  <pc:docChgLst>
    <pc:chgData name="Asonye, Kingsley N" userId="S::knasonye@umes.edu::a5aa88e8-3cc8-4404-a353-fb00d898a609" providerId="AD" clId="Web-{A0071592-561D-5D87-D088-6423980FD066}"/>
    <pc:docChg chg="delSld modSld">
      <pc:chgData name="Asonye, Kingsley N" userId="S::knasonye@umes.edu::a5aa88e8-3cc8-4404-a353-fb00d898a609" providerId="AD" clId="Web-{A0071592-561D-5D87-D088-6423980FD066}" dt="2018-11-27T06:35:26.123" v="486" actId="20577"/>
      <pc:docMkLst>
        <pc:docMk/>
      </pc:docMkLst>
      <pc:sldChg chg="modSp">
        <pc:chgData name="Asonye, Kingsley N" userId="S::knasonye@umes.edu::a5aa88e8-3cc8-4404-a353-fb00d898a609" providerId="AD" clId="Web-{A0071592-561D-5D87-D088-6423980FD066}" dt="2018-11-27T06:07:29.272" v="1" actId="1076"/>
        <pc:sldMkLst>
          <pc:docMk/>
          <pc:sldMk cId="2200061985" sldId="265"/>
        </pc:sldMkLst>
        <pc:graphicFrameChg chg="mod">
          <ac:chgData name="Asonye, Kingsley N" userId="S::knasonye@umes.edu::a5aa88e8-3cc8-4404-a353-fb00d898a609" providerId="AD" clId="Web-{A0071592-561D-5D87-D088-6423980FD066}" dt="2018-11-27T06:07:29.272" v="1" actId="1076"/>
          <ac:graphicFrameMkLst>
            <pc:docMk/>
            <pc:sldMk cId="2200061985" sldId="265"/>
            <ac:graphicFrameMk id="4" creationId="{C4D42B4A-19A1-4306-B3BB-574379421E16}"/>
          </ac:graphicFrameMkLst>
        </pc:graphicFrameChg>
      </pc:sldChg>
      <pc:sldChg chg="addSp delSp modSp">
        <pc:chgData name="Asonye, Kingsley N" userId="S::knasonye@umes.edu::a5aa88e8-3cc8-4404-a353-fb00d898a609" providerId="AD" clId="Web-{A0071592-561D-5D87-D088-6423980FD066}" dt="2018-11-27T06:35:26.123" v="486" actId="20577"/>
        <pc:sldMkLst>
          <pc:docMk/>
          <pc:sldMk cId="3574684497" sldId="269"/>
        </pc:sldMkLst>
        <pc:spChg chg="mod ord">
          <ac:chgData name="Asonye, Kingsley N" userId="S::knasonye@umes.edu::a5aa88e8-3cc8-4404-a353-fb00d898a609" providerId="AD" clId="Web-{A0071592-561D-5D87-D088-6423980FD066}" dt="2018-11-27T06:35:26.123" v="486" actId="20577"/>
          <ac:spMkLst>
            <pc:docMk/>
            <pc:sldMk cId="3574684497" sldId="269"/>
            <ac:spMk id="3" creationId="{4784CC6E-11A4-407F-93D6-8AB354080842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8" creationId="{4CFCD50F-4BF3-4733-BD42-5567080A7017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9" creationId="{97C2466A-2320-4205-BDC2-056CD8BC2C53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10" creationId="{C24F77B6-3AFC-4981-A39A-15994073E10F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19" creationId="{B7D21A87-2874-4438-84BA-E02F7C632784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21" creationId="{0B0A69F5-520C-404C-9614-071AAE13870F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23" creationId="{54D683B1-E7B7-4AF5-8BF1-00757F13FBE1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25" creationId="{7B07ECB0-AC96-4F4F-AB0C-44EA1353CE09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30" creationId="{4CFCD50F-4BF3-4733-BD42-5567080A7017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32" creationId="{97C2466A-2320-4205-BDC2-056CD8BC2C53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34" creationId="{C24F77B6-3AFC-4981-A39A-15994073E10F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38" creationId="{B7D21A87-2874-4438-84BA-E02F7C632784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40" creationId="{0B0A69F5-520C-404C-9614-071AAE13870F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42" creationId="{54D683B1-E7B7-4AF5-8BF1-00757F13FBE1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44" creationId="{7B07ECB0-AC96-4F4F-AB0C-44EA1353CE09}"/>
          </ac:spMkLst>
        </pc:spChg>
        <pc:picChg chg="add mod">
          <ac:chgData name="Asonye, Kingsley N" userId="S::knasonye@umes.edu::a5aa88e8-3cc8-4404-a353-fb00d898a609" providerId="AD" clId="Web-{A0071592-561D-5D87-D088-6423980FD066}" dt="2018-11-27T06:18:55.260" v="4"/>
          <ac:picMkLst>
            <pc:docMk/>
            <pc:sldMk cId="3574684497" sldId="269"/>
            <ac:picMk id="4" creationId="{823DC5D3-2DFB-4004-8D13-F48F3AB9A063}"/>
          </ac:picMkLst>
        </pc:picChg>
        <pc:picChg chg="mod ord">
          <ac:chgData name="Asonye, Kingsley N" userId="S::knasonye@umes.edu::a5aa88e8-3cc8-4404-a353-fb00d898a609" providerId="AD" clId="Web-{A0071592-561D-5D87-D088-6423980FD066}" dt="2018-11-27T06:18:55.260" v="4"/>
          <ac:picMkLst>
            <pc:docMk/>
            <pc:sldMk cId="3574684497" sldId="269"/>
            <ac:picMk id="5" creationId="{00000000-0000-0000-0000-000000000000}"/>
          </ac:picMkLst>
        </pc:picChg>
        <pc:picChg chg="del">
          <ac:chgData name="Asonye, Kingsley N" userId="S::knasonye@umes.edu::a5aa88e8-3cc8-4404-a353-fb00d898a609" providerId="AD" clId="Web-{A0071592-561D-5D87-D088-6423980FD066}" dt="2018-11-27T06:18:42.791" v="2"/>
          <ac:picMkLst>
            <pc:docMk/>
            <pc:sldMk cId="3574684497" sldId="269"/>
            <ac:picMk id="6" creationId="{47AB1A87-F9A1-4DA6-A69A-D6E0086AF330}"/>
          </ac:picMkLst>
        </pc:picChg>
        <pc:cxnChg chg="del">
          <ac:chgData name="Asonye, Kingsley N" userId="S::knasonye@umes.edu::a5aa88e8-3cc8-4404-a353-fb00d898a609" providerId="AD" clId="Web-{A0071592-561D-5D87-D088-6423980FD066}" dt="2018-11-27T06:18:55.260" v="4"/>
          <ac:cxnSpMkLst>
            <pc:docMk/>
            <pc:sldMk cId="3574684497" sldId="269"/>
            <ac:cxnSpMk id="12" creationId="{E622A300-A12E-4C3D-A574-71AFFA8F2B51}"/>
          </ac:cxnSpMkLst>
        </pc:cxnChg>
        <pc:cxnChg chg="add">
          <ac:chgData name="Asonye, Kingsley N" userId="S::knasonye@umes.edu::a5aa88e8-3cc8-4404-a353-fb00d898a609" providerId="AD" clId="Web-{A0071592-561D-5D87-D088-6423980FD066}" dt="2018-11-27T06:18:55.260" v="4"/>
          <ac:cxnSpMkLst>
            <pc:docMk/>
            <pc:sldMk cId="3574684497" sldId="269"/>
            <ac:cxnSpMk id="36" creationId="{E622A300-A12E-4C3D-A574-71AFFA8F2B51}"/>
          </ac:cxnSpMkLst>
        </pc:cxnChg>
      </pc:sldChg>
    </pc:docChg>
  </pc:docChgLst>
  <pc:docChgLst>
    <pc:chgData name="Iwuala, Ndubuisi D" userId="S::ndiwuala@umes.edu::e0a5b27b-6720-44fe-8004-9cc85df516b4" providerId="AD" clId="Web-{658182A9-5AEA-4CCD-B052-85FEA3DF9722}"/>
    <pc:docChg chg="modSld">
      <pc:chgData name="Iwuala, Ndubuisi D" userId="S::ndiwuala@umes.edu::e0a5b27b-6720-44fe-8004-9cc85df516b4" providerId="AD" clId="Web-{658182A9-5AEA-4CCD-B052-85FEA3DF9722}" dt="2018-10-24T17:59:20.108" v="200" actId="20577"/>
      <pc:docMkLst>
        <pc:docMk/>
      </pc:docMkLst>
    </pc:docChg>
  </pc:docChgLst>
  <pc:docChgLst>
    <pc:chgData name="Guest User" userId="S::urn:spo:anon#efbe66b93d16b8b41163f35b37e192031e47175a85893d603f82421bec8fcd29::" providerId="AD" clId="Web-{CB5A8E86-B623-4B77-BA33-4D350079B8C6}"/>
    <pc:docChg chg="modSld">
      <pc:chgData name="Guest User" userId="S::urn:spo:anon#efbe66b93d16b8b41163f35b37e192031e47175a85893d603f82421bec8fcd29::" providerId="AD" clId="Web-{CB5A8E86-B623-4B77-BA33-4D350079B8C6}" dt="2018-10-02T04:25:24.782" v="65" actId="20577"/>
      <pc:docMkLst>
        <pc:docMk/>
      </pc:docMkLst>
      <pc:sldChg chg="modSp">
        <pc:chgData name="Guest User" userId="S::urn:spo:anon#efbe66b93d16b8b41163f35b37e192031e47175a85893d603f82421bec8fcd29::" providerId="AD" clId="Web-{CB5A8E86-B623-4B77-BA33-4D350079B8C6}" dt="2018-10-02T03:41:24.329" v="32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CB5A8E86-B623-4B77-BA33-4D350079B8C6}" dt="2018-10-02T03:41:24.329" v="32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Iwuala, Ndubuisi D" userId="S::ndiwuala@umes.edu::e0a5b27b-6720-44fe-8004-9cc85df516b4" providerId="AD" clId="Web-{A505722C-3260-4415-80BB-3B806575051A}"/>
    <pc:docChg chg="modSld">
      <pc:chgData name="Iwuala, Ndubuisi D" userId="S::ndiwuala@umes.edu::e0a5b27b-6720-44fe-8004-9cc85df516b4" providerId="AD" clId="Web-{A505722C-3260-4415-80BB-3B806575051A}" dt="2018-10-24T06:33:22.337" v="279" actId="20577"/>
      <pc:docMkLst>
        <pc:docMk/>
      </pc:docMkLst>
      <pc:sldChg chg="modSp">
        <pc:chgData name="Iwuala, Ndubuisi D" userId="S::ndiwuala@umes.edu::e0a5b27b-6720-44fe-8004-9cc85df516b4" providerId="AD" clId="Web-{A505722C-3260-4415-80BB-3B806575051A}" dt="2018-10-24T06:06:27.011" v="235" actId="20577"/>
        <pc:sldMkLst>
          <pc:docMk/>
          <pc:sldMk cId="941257179" sldId="256"/>
        </pc:sldMkLst>
        <pc:spChg chg="mod">
          <ac:chgData name="Iwuala, Ndubuisi D" userId="S::ndiwuala@umes.edu::e0a5b27b-6720-44fe-8004-9cc85df516b4" providerId="AD" clId="Web-{A505722C-3260-4415-80BB-3B806575051A}" dt="2018-10-24T06:06:27.011" v="235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">
        <pc:chgData name="Iwuala, Ndubuisi D" userId="S::ndiwuala@umes.edu::e0a5b27b-6720-44fe-8004-9cc85df516b4" providerId="AD" clId="Web-{A505722C-3260-4415-80BB-3B806575051A}" dt="2018-10-24T06:31:25.195" v="277" actId="20577"/>
        <pc:sldMkLst>
          <pc:docMk/>
          <pc:sldMk cId="855061130" sldId="258"/>
        </pc:sldMkLst>
        <pc:spChg chg="mod">
          <ac:chgData name="Iwuala, Ndubuisi D" userId="S::ndiwuala@umes.edu::e0a5b27b-6720-44fe-8004-9cc85df516b4" providerId="AD" clId="Web-{A505722C-3260-4415-80BB-3B806575051A}" dt="2018-10-24T06:31:25.195" v="277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Asonye, Kingsley N" userId="S::knasonye@umes.edu::a5aa88e8-3cc8-4404-a353-fb00d898a609" providerId="AD" clId="Web-{53FEC0D3-1DD4-41C3-C3C3-AEDD3AFF46EE}"/>
    <pc:docChg chg="addSld delSld modSld sldOrd">
      <pc:chgData name="Asonye, Kingsley N" userId="S::knasonye@umes.edu::a5aa88e8-3cc8-4404-a353-fb00d898a609" providerId="AD" clId="Web-{53FEC0D3-1DD4-41C3-C3C3-AEDD3AFF46EE}" dt="2018-12-04T04:19:16.450" v="215" actId="14100"/>
      <pc:docMkLst>
        <pc:docMk/>
      </pc:docMkLst>
      <pc:sldChg chg="addSp delSp modSp del">
        <pc:chgData name="Asonye, Kingsley N" userId="S::knasonye@umes.edu::a5aa88e8-3cc8-4404-a353-fb00d898a609" providerId="AD" clId="Web-{53FEC0D3-1DD4-41C3-C3C3-AEDD3AFF46EE}" dt="2018-12-04T03:44:07.263" v="47"/>
        <pc:sldMkLst>
          <pc:docMk/>
          <pc:sldMk cId="3118901418" sldId="282"/>
        </pc:sldMkLst>
        <pc:spChg chg="mod">
          <ac:chgData name="Asonye, Kingsley N" userId="S::knasonye@umes.edu::a5aa88e8-3cc8-4404-a353-fb00d898a609" providerId="AD" clId="Web-{53FEC0D3-1DD4-41C3-C3C3-AEDD3AFF46EE}" dt="2018-12-04T03:41:46.982" v="28" actId="1076"/>
          <ac:spMkLst>
            <pc:docMk/>
            <pc:sldMk cId="3118901418" sldId="282"/>
            <ac:spMk id="5" creationId="{AE852265-1AA8-4C74-B187-8CDB1FF2C094}"/>
          </ac:spMkLst>
        </pc:spChg>
        <pc:picChg chg="add del mod">
          <ac:chgData name="Asonye, Kingsley N" userId="S::knasonye@umes.edu::a5aa88e8-3cc8-4404-a353-fb00d898a609" providerId="AD" clId="Web-{53FEC0D3-1DD4-41C3-C3C3-AEDD3AFF46EE}" dt="2018-12-04T03:27:46.701" v="8"/>
          <ac:picMkLst>
            <pc:docMk/>
            <pc:sldMk cId="3118901418" sldId="282"/>
            <ac:picMk id="19" creationId="{128F84C1-5F15-41AE-9154-410847A9BDB7}"/>
          </ac:picMkLst>
        </pc:picChg>
        <pc:picChg chg="add del">
          <ac:chgData name="Asonye, Kingsley N" userId="S::knasonye@umes.edu::a5aa88e8-3cc8-4404-a353-fb00d898a609" providerId="AD" clId="Web-{53FEC0D3-1DD4-41C3-C3C3-AEDD3AFF46EE}" dt="2018-12-04T03:27:53.842" v="10"/>
          <ac:picMkLst>
            <pc:docMk/>
            <pc:sldMk cId="3118901418" sldId="282"/>
            <ac:picMk id="20" creationId="{22520A65-B58C-4D03-AF74-211452B69838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0:40.262" v="109" actId="14100"/>
        <pc:sldMkLst>
          <pc:docMk/>
          <pc:sldMk cId="2705726920" sldId="296"/>
        </pc:sldMkLst>
        <pc:spChg chg="add del mod">
          <ac:chgData name="Asonye, Kingsley N" userId="S::knasonye@umes.edu::a5aa88e8-3cc8-4404-a353-fb00d898a609" providerId="AD" clId="Web-{53FEC0D3-1DD4-41C3-C3C3-AEDD3AFF46EE}" dt="2018-12-04T04:10:25.858" v="105"/>
          <ac:spMkLst>
            <pc:docMk/>
            <pc:sldMk cId="2705726920" sldId="296"/>
            <ac:spMk id="5" creationId="{8DF4BC0A-7C5E-4AA2-A385-755B756C2428}"/>
          </ac:spMkLst>
        </pc:spChg>
        <pc:spChg chg="mod">
          <ac:chgData name="Asonye, Kingsley N" userId="S::knasonye@umes.edu::a5aa88e8-3cc8-4404-a353-fb00d898a609" providerId="AD" clId="Web-{53FEC0D3-1DD4-41C3-C3C3-AEDD3AFF46EE}" dt="2018-12-04T03:57:22.731" v="88" actId="20577"/>
          <ac:spMkLst>
            <pc:docMk/>
            <pc:sldMk cId="2705726920" sldId="296"/>
            <ac:spMk id="9" creationId="{B83DBE9E-BDA9-40CD-8C32-7F4AA8A78B87}"/>
          </ac:spMkLst>
        </pc:spChg>
        <pc:picChg chg="add mod ord">
          <ac:chgData name="Asonye, Kingsley N" userId="S::knasonye@umes.edu::a5aa88e8-3cc8-4404-a353-fb00d898a609" providerId="AD" clId="Web-{53FEC0D3-1DD4-41C3-C3C3-AEDD3AFF46EE}" dt="2018-12-04T04:10:40.262" v="109" actId="14100"/>
          <ac:picMkLst>
            <pc:docMk/>
            <pc:sldMk cId="2705726920" sldId="296"/>
            <ac:picMk id="6" creationId="{A17A4ED6-FBD3-4F78-8368-3E2F06CF7685}"/>
          </ac:picMkLst>
        </pc:picChg>
        <pc:picChg chg="del mod">
          <ac:chgData name="Asonye, Kingsley N" userId="S::knasonye@umes.edu::a5aa88e8-3cc8-4404-a353-fb00d898a609" providerId="AD" clId="Web-{53FEC0D3-1DD4-41C3-C3C3-AEDD3AFF46EE}" dt="2018-12-04T04:10:23.559" v="104"/>
          <ac:picMkLst>
            <pc:docMk/>
            <pc:sldMk cId="2705726920" sldId="296"/>
            <ac:picMk id="7" creationId="{10BA0354-9437-466A-AA79-617BE228F263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5:37.856" v="185" actId="14100"/>
        <pc:sldMkLst>
          <pc:docMk/>
          <pc:sldMk cId="2374441575" sldId="301"/>
        </pc:sldMkLst>
        <pc:spChg chg="mod">
          <ac:chgData name="Asonye, Kingsley N" userId="S::knasonye@umes.edu::a5aa88e8-3cc8-4404-a353-fb00d898a609" providerId="AD" clId="Web-{53FEC0D3-1DD4-41C3-C3C3-AEDD3AFF46EE}" dt="2018-12-04T04:15:30.825" v="181" actId="20577"/>
          <ac:spMkLst>
            <pc:docMk/>
            <pc:sldMk cId="2374441575" sldId="301"/>
            <ac:spMk id="4" creationId="{3703B6B1-0069-4B7A-862B-B5CD41B512F0}"/>
          </ac:spMkLst>
        </pc:spChg>
        <pc:spChg chg="add del mod">
          <ac:chgData name="Asonye, Kingsley N" userId="S::knasonye@umes.edu::a5aa88e8-3cc8-4404-a353-fb00d898a609" providerId="AD" clId="Web-{53FEC0D3-1DD4-41C3-C3C3-AEDD3AFF46EE}" dt="2018-12-04T04:14:11.747" v="173"/>
          <ac:spMkLst>
            <pc:docMk/>
            <pc:sldMk cId="2374441575" sldId="301"/>
            <ac:spMk id="6" creationId="{682112D0-6226-44B1-B43F-1ACB3F02BDFC}"/>
          </ac:spMkLst>
        </pc:spChg>
        <pc:picChg chg="del">
          <ac:chgData name="Asonye, Kingsley N" userId="S::knasonye@umes.edu::a5aa88e8-3cc8-4404-a353-fb00d898a609" providerId="AD" clId="Web-{53FEC0D3-1DD4-41C3-C3C3-AEDD3AFF46EE}" dt="2018-12-04T04:13:43.340" v="172"/>
          <ac:picMkLst>
            <pc:docMk/>
            <pc:sldMk cId="2374441575" sldId="301"/>
            <ac:picMk id="5" creationId="{E6807AF3-41B0-4BC3-987E-53C15D7229FF}"/>
          </ac:picMkLst>
        </pc:picChg>
        <pc:picChg chg="add mod ord">
          <ac:chgData name="Asonye, Kingsley N" userId="S::knasonye@umes.edu::a5aa88e8-3cc8-4404-a353-fb00d898a609" providerId="AD" clId="Web-{53FEC0D3-1DD4-41C3-C3C3-AEDD3AFF46EE}" dt="2018-12-04T04:15:37.856" v="185" actId="14100"/>
          <ac:picMkLst>
            <pc:docMk/>
            <pc:sldMk cId="2374441575" sldId="301"/>
            <ac:picMk id="8" creationId="{177D60C6-1466-483D-AF65-57B1C5CFA0E1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3:31.153" v="170" actId="20577"/>
        <pc:sldMkLst>
          <pc:docMk/>
          <pc:sldMk cId="3670705466" sldId="302"/>
        </pc:sldMkLst>
        <pc:spChg chg="mod">
          <ac:chgData name="Asonye, Kingsley N" userId="S::knasonye@umes.edu::a5aa88e8-3cc8-4404-a353-fb00d898a609" providerId="AD" clId="Web-{53FEC0D3-1DD4-41C3-C3C3-AEDD3AFF46EE}" dt="2018-12-04T04:13:31.153" v="170" actId="20577"/>
          <ac:spMkLst>
            <pc:docMk/>
            <pc:sldMk cId="3670705466" sldId="302"/>
            <ac:spMk id="4" creationId="{E2267C2F-260C-4009-A6D7-381D88D737F3}"/>
          </ac:spMkLst>
        </pc:spChg>
        <pc:spChg chg="add del mod">
          <ac:chgData name="Asonye, Kingsley N" userId="S::knasonye@umes.edu::a5aa88e8-3cc8-4404-a353-fb00d898a609" providerId="AD" clId="Web-{53FEC0D3-1DD4-41C3-C3C3-AEDD3AFF46EE}" dt="2018-12-04T04:12:48.137" v="125"/>
          <ac:spMkLst>
            <pc:docMk/>
            <pc:sldMk cId="3670705466" sldId="302"/>
            <ac:spMk id="6" creationId="{3098EA17-932A-4B74-98EE-34E1387E8E12}"/>
          </ac:spMkLst>
        </pc:spChg>
        <pc:picChg chg="del">
          <ac:chgData name="Asonye, Kingsley N" userId="S::knasonye@umes.edu::a5aa88e8-3cc8-4404-a353-fb00d898a609" providerId="AD" clId="Web-{53FEC0D3-1DD4-41C3-C3C3-AEDD3AFF46EE}" dt="2018-12-04T04:12:46.512" v="124"/>
          <ac:picMkLst>
            <pc:docMk/>
            <pc:sldMk cId="3670705466" sldId="302"/>
            <ac:picMk id="5" creationId="{60B05CB9-2D9D-4706-9898-118274EEF53F}"/>
          </ac:picMkLst>
        </pc:picChg>
        <pc:picChg chg="add mod ord">
          <ac:chgData name="Asonye, Kingsley N" userId="S::knasonye@umes.edu::a5aa88e8-3cc8-4404-a353-fb00d898a609" providerId="AD" clId="Web-{53FEC0D3-1DD4-41C3-C3C3-AEDD3AFF46EE}" dt="2018-12-04T04:13:03.606" v="131" actId="1076"/>
          <ac:picMkLst>
            <pc:docMk/>
            <pc:sldMk cId="3670705466" sldId="302"/>
            <ac:picMk id="8" creationId="{1EDFC47A-BF0D-4C4F-8667-6D5B3CE2934E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6:57.012" v="197" actId="1076"/>
        <pc:sldMkLst>
          <pc:docMk/>
          <pc:sldMk cId="756308507" sldId="303"/>
        </pc:sldMkLst>
        <pc:spChg chg="mod">
          <ac:chgData name="Asonye, Kingsley N" userId="S::knasonye@umes.edu::a5aa88e8-3cc8-4404-a353-fb00d898a609" providerId="AD" clId="Web-{53FEC0D3-1DD4-41C3-C3C3-AEDD3AFF46EE}" dt="2018-12-04T04:16:40.262" v="194" actId="20577"/>
          <ac:spMkLst>
            <pc:docMk/>
            <pc:sldMk cId="756308507" sldId="303"/>
            <ac:spMk id="4" creationId="{C8E4D643-24F0-4D54-9D96-526CA542792B}"/>
          </ac:spMkLst>
        </pc:spChg>
        <pc:spChg chg="add del mod">
          <ac:chgData name="Asonye, Kingsley N" userId="S::knasonye@umes.edu::a5aa88e8-3cc8-4404-a353-fb00d898a609" providerId="AD" clId="Web-{53FEC0D3-1DD4-41C3-C3C3-AEDD3AFF46EE}" dt="2018-12-04T04:16:16.293" v="187"/>
          <ac:spMkLst>
            <pc:docMk/>
            <pc:sldMk cId="756308507" sldId="303"/>
            <ac:spMk id="5" creationId="{B1FC3F52-17B0-46C3-A682-01EAB36CA9DD}"/>
          </ac:spMkLst>
        </pc:spChg>
        <pc:picChg chg="add mod ord">
          <ac:chgData name="Asonye, Kingsley N" userId="S::knasonye@umes.edu::a5aa88e8-3cc8-4404-a353-fb00d898a609" providerId="AD" clId="Web-{53FEC0D3-1DD4-41C3-C3C3-AEDD3AFF46EE}" dt="2018-12-04T04:16:57.012" v="197" actId="1076"/>
          <ac:picMkLst>
            <pc:docMk/>
            <pc:sldMk cId="756308507" sldId="303"/>
            <ac:picMk id="6" creationId="{86FF16DC-773D-47C2-9EEF-E0774D49164A}"/>
          </ac:picMkLst>
        </pc:picChg>
        <pc:picChg chg="del">
          <ac:chgData name="Asonye, Kingsley N" userId="S::knasonye@umes.edu::a5aa88e8-3cc8-4404-a353-fb00d898a609" providerId="AD" clId="Web-{53FEC0D3-1DD4-41C3-C3C3-AEDD3AFF46EE}" dt="2018-12-04T04:15:46.731" v="186"/>
          <ac:picMkLst>
            <pc:docMk/>
            <pc:sldMk cId="756308507" sldId="303"/>
            <ac:picMk id="11" creationId="{F663FE72-4535-40E5-B503-FF62940E8C83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8:32.371" v="204" actId="20577"/>
        <pc:sldMkLst>
          <pc:docMk/>
          <pc:sldMk cId="2915897544" sldId="304"/>
        </pc:sldMkLst>
        <pc:spChg chg="mod">
          <ac:chgData name="Asonye, Kingsley N" userId="S::knasonye@umes.edu::a5aa88e8-3cc8-4404-a353-fb00d898a609" providerId="AD" clId="Web-{53FEC0D3-1DD4-41C3-C3C3-AEDD3AFF46EE}" dt="2018-12-04T04:18:32.371" v="204" actId="20577"/>
          <ac:spMkLst>
            <pc:docMk/>
            <pc:sldMk cId="2915897544" sldId="304"/>
            <ac:spMk id="4" creationId="{30F4484E-658A-4BD5-A651-4C17550D6E9D}"/>
          </ac:spMkLst>
        </pc:spChg>
        <pc:spChg chg="add del mod">
          <ac:chgData name="Asonye, Kingsley N" userId="S::knasonye@umes.edu::a5aa88e8-3cc8-4404-a353-fb00d898a609" providerId="AD" clId="Web-{53FEC0D3-1DD4-41C3-C3C3-AEDD3AFF46EE}" dt="2018-12-04T04:18:10.403" v="199"/>
          <ac:spMkLst>
            <pc:docMk/>
            <pc:sldMk cId="2915897544" sldId="304"/>
            <ac:spMk id="7" creationId="{ADF4633C-A320-4B0E-82E3-305D5799C9F8}"/>
          </ac:spMkLst>
        </pc:spChg>
        <pc:picChg chg="del">
          <ac:chgData name="Asonye, Kingsley N" userId="S::knasonye@umes.edu::a5aa88e8-3cc8-4404-a353-fb00d898a609" providerId="AD" clId="Web-{53FEC0D3-1DD4-41C3-C3C3-AEDD3AFF46EE}" dt="2018-12-04T04:18:07.262" v="198"/>
          <ac:picMkLst>
            <pc:docMk/>
            <pc:sldMk cId="2915897544" sldId="304"/>
            <ac:picMk id="5" creationId="{B9C7C2E1-D580-4304-A064-0156E1CAD594}"/>
          </ac:picMkLst>
        </pc:picChg>
        <pc:picChg chg="add mod ord">
          <ac:chgData name="Asonye, Kingsley N" userId="S::knasonye@umes.edu::a5aa88e8-3cc8-4404-a353-fb00d898a609" providerId="AD" clId="Web-{53FEC0D3-1DD4-41C3-C3C3-AEDD3AFF46EE}" dt="2018-12-04T04:18:21.231" v="203" actId="1076"/>
          <ac:picMkLst>
            <pc:docMk/>
            <pc:sldMk cId="2915897544" sldId="304"/>
            <ac:picMk id="8" creationId="{9FF9B07C-D1F6-4507-8D15-3012C6E00941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9:16.450" v="215" actId="14100"/>
        <pc:sldMkLst>
          <pc:docMk/>
          <pc:sldMk cId="1527659635" sldId="305"/>
        </pc:sldMkLst>
        <pc:spChg chg="mod">
          <ac:chgData name="Asonye, Kingsley N" userId="S::knasonye@umes.edu::a5aa88e8-3cc8-4404-a353-fb00d898a609" providerId="AD" clId="Web-{53FEC0D3-1DD4-41C3-C3C3-AEDD3AFF46EE}" dt="2018-12-04T04:19:11.371" v="211" actId="20577"/>
          <ac:spMkLst>
            <pc:docMk/>
            <pc:sldMk cId="1527659635" sldId="305"/>
            <ac:spMk id="4" creationId="{ED7CBEE0-675E-4DD4-A4F6-5C6575B45161}"/>
          </ac:spMkLst>
        </pc:spChg>
        <pc:spChg chg="add del mod">
          <ac:chgData name="Asonye, Kingsley N" userId="S::knasonye@umes.edu::a5aa88e8-3cc8-4404-a353-fb00d898a609" providerId="AD" clId="Web-{53FEC0D3-1DD4-41C3-C3C3-AEDD3AFF46EE}" dt="2018-12-04T04:19:01.059" v="208"/>
          <ac:spMkLst>
            <pc:docMk/>
            <pc:sldMk cId="1527659635" sldId="305"/>
            <ac:spMk id="6" creationId="{CF764496-773F-4AC8-AD8F-5839C3408F23}"/>
          </ac:spMkLst>
        </pc:spChg>
        <pc:picChg chg="del">
          <ac:chgData name="Asonye, Kingsley N" userId="S::knasonye@umes.edu::a5aa88e8-3cc8-4404-a353-fb00d898a609" providerId="AD" clId="Web-{53FEC0D3-1DD4-41C3-C3C3-AEDD3AFF46EE}" dt="2018-12-04T04:18:37.606" v="207"/>
          <ac:picMkLst>
            <pc:docMk/>
            <pc:sldMk cId="1527659635" sldId="305"/>
            <ac:picMk id="5" creationId="{8807192E-AF72-4651-9002-0120A26F06CE}"/>
          </ac:picMkLst>
        </pc:picChg>
        <pc:picChg chg="add mod ord">
          <ac:chgData name="Asonye, Kingsley N" userId="S::knasonye@umes.edu::a5aa88e8-3cc8-4404-a353-fb00d898a609" providerId="AD" clId="Web-{53FEC0D3-1DD4-41C3-C3C3-AEDD3AFF46EE}" dt="2018-12-04T04:19:16.450" v="215" actId="14100"/>
          <ac:picMkLst>
            <pc:docMk/>
            <pc:sldMk cId="1527659635" sldId="305"/>
            <ac:picMk id="8" creationId="{8C457BAF-3873-4DF0-A2F8-45C83FB3D7D0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3:57:07.575" v="84" actId="20577"/>
        <pc:sldMkLst>
          <pc:docMk/>
          <pc:sldMk cId="1624645405" sldId="314"/>
        </pc:sldMkLst>
        <pc:spChg chg="mod">
          <ac:chgData name="Asonye, Kingsley N" userId="S::knasonye@umes.edu::a5aa88e8-3cc8-4404-a353-fb00d898a609" providerId="AD" clId="Web-{53FEC0D3-1DD4-41C3-C3C3-AEDD3AFF46EE}" dt="2018-12-04T03:57:07.575" v="84" actId="20577"/>
          <ac:spMkLst>
            <pc:docMk/>
            <pc:sldMk cId="1624645405" sldId="314"/>
            <ac:spMk id="17" creationId="{16E313C9-83C6-44E8-A86D-0E4AD5978852}"/>
          </ac:spMkLst>
        </pc:spChg>
        <pc:picChg chg="add mod">
          <ac:chgData name="Asonye, Kingsley N" userId="S::knasonye@umes.edu::a5aa88e8-3cc8-4404-a353-fb00d898a609" providerId="AD" clId="Web-{53FEC0D3-1DD4-41C3-C3C3-AEDD3AFF46EE}" dt="2018-12-04T03:56:52.747" v="77" actId="1076"/>
          <ac:picMkLst>
            <pc:docMk/>
            <pc:sldMk cId="1624645405" sldId="314"/>
            <ac:picMk id="3" creationId="{C171D54E-1AF4-4FF9-894D-9319FF56CA69}"/>
          </ac:picMkLst>
        </pc:picChg>
        <pc:picChg chg="del">
          <ac:chgData name="Asonye, Kingsley N" userId="S::knasonye@umes.edu::a5aa88e8-3cc8-4404-a353-fb00d898a609" providerId="AD" clId="Web-{53FEC0D3-1DD4-41C3-C3C3-AEDD3AFF46EE}" dt="2018-12-04T03:56:20.325" v="66"/>
          <ac:picMkLst>
            <pc:docMk/>
            <pc:sldMk cId="1624645405" sldId="314"/>
            <ac:picMk id="15" creationId="{A85499F4-1E60-45F2-8085-0846B4AC5679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04:29.137" v="102" actId="1076"/>
        <pc:sldMkLst>
          <pc:docMk/>
          <pc:sldMk cId="1392893711" sldId="315"/>
        </pc:sldMkLst>
        <pc:picChg chg="del">
          <ac:chgData name="Asonye, Kingsley N" userId="S::knasonye@umes.edu::a5aa88e8-3cc8-4404-a353-fb00d898a609" providerId="AD" clId="Web-{53FEC0D3-1DD4-41C3-C3C3-AEDD3AFF46EE}" dt="2018-12-04T04:04:09.653" v="94"/>
          <ac:picMkLst>
            <pc:docMk/>
            <pc:sldMk cId="1392893711" sldId="315"/>
            <ac:picMk id="3" creationId="{6B3834E8-DEC4-4C3C-8548-672FDC8EAA50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4:04:29.137" v="102" actId="1076"/>
          <ac:picMkLst>
            <pc:docMk/>
            <pc:sldMk cId="1392893711" sldId="315"/>
            <ac:picMk id="4" creationId="{2F95FDC5-01D7-4FE6-8C91-734FA7E0FE71}"/>
          </ac:picMkLst>
        </pc:picChg>
      </pc:sldChg>
      <pc:sldChg chg="addSp delSp modSp">
        <pc:chgData name="Asonye, Kingsley N" userId="S::knasonye@umes.edu::a5aa88e8-3cc8-4404-a353-fb00d898a609" providerId="AD" clId="Web-{53FEC0D3-1DD4-41C3-C3C3-AEDD3AFF46EE}" dt="2018-12-04T04:12:01.825" v="123" actId="1076"/>
        <pc:sldMkLst>
          <pc:docMk/>
          <pc:sldMk cId="3108305865" sldId="318"/>
        </pc:sldMkLst>
        <pc:spChg chg="add del mod">
          <ac:chgData name="Asonye, Kingsley N" userId="S::knasonye@umes.edu::a5aa88e8-3cc8-4404-a353-fb00d898a609" providerId="AD" clId="Web-{53FEC0D3-1DD4-41C3-C3C3-AEDD3AFF46EE}" dt="2018-12-04T04:11:31.700" v="111"/>
          <ac:spMkLst>
            <pc:docMk/>
            <pc:sldMk cId="3108305865" sldId="318"/>
            <ac:spMk id="5" creationId="{B692A0AA-4204-422C-B434-0CBBB708EE32}"/>
          </ac:spMkLst>
        </pc:spChg>
        <pc:spChg chg="mod">
          <ac:chgData name="Asonye, Kingsley N" userId="S::knasonye@umes.edu::a5aa88e8-3cc8-4404-a353-fb00d898a609" providerId="AD" clId="Web-{53FEC0D3-1DD4-41C3-C3C3-AEDD3AFF46EE}" dt="2018-12-04T04:11:47.653" v="118" actId="20577"/>
          <ac:spMkLst>
            <pc:docMk/>
            <pc:sldMk cId="3108305865" sldId="318"/>
            <ac:spMk id="9" creationId="{B83DBE9E-BDA9-40CD-8C32-7F4AA8A78B87}"/>
          </ac:spMkLst>
        </pc:spChg>
        <pc:picChg chg="add mod ord">
          <ac:chgData name="Asonye, Kingsley N" userId="S::knasonye@umes.edu::a5aa88e8-3cc8-4404-a353-fb00d898a609" providerId="AD" clId="Web-{53FEC0D3-1DD4-41C3-C3C3-AEDD3AFF46EE}" dt="2018-12-04T04:12:01.825" v="123" actId="1076"/>
          <ac:picMkLst>
            <pc:docMk/>
            <pc:sldMk cId="3108305865" sldId="318"/>
            <ac:picMk id="6" creationId="{06564429-228A-42D2-8ECC-D1B09D32630F}"/>
          </ac:picMkLst>
        </pc:picChg>
        <pc:picChg chg="del">
          <ac:chgData name="Asonye, Kingsley N" userId="S::knasonye@umes.edu::a5aa88e8-3cc8-4404-a353-fb00d898a609" providerId="AD" clId="Web-{53FEC0D3-1DD4-41C3-C3C3-AEDD3AFF46EE}" dt="2018-12-04T04:10:52.997" v="110"/>
          <ac:picMkLst>
            <pc:docMk/>
            <pc:sldMk cId="3108305865" sldId="318"/>
            <ac:picMk id="12" creationId="{2929AC91-FEFB-4C2E-BAB9-3DB2D25D8886}"/>
          </ac:picMkLst>
        </pc:picChg>
      </pc:sldChg>
      <pc:sldChg chg="del">
        <pc:chgData name="Asonye, Kingsley N" userId="S::knasonye@umes.edu::a5aa88e8-3cc8-4404-a353-fb00d898a609" providerId="AD" clId="Web-{53FEC0D3-1DD4-41C3-C3C3-AEDD3AFF46EE}" dt="2018-12-04T03:44:05.076" v="46"/>
        <pc:sldMkLst>
          <pc:docMk/>
          <pc:sldMk cId="640176586" sldId="320"/>
        </pc:sldMkLst>
      </pc:sldChg>
      <pc:sldChg chg="modSp">
        <pc:chgData name="Asonye, Kingsley N" userId="S::knasonye@umes.edu::a5aa88e8-3cc8-4404-a353-fb00d898a609" providerId="AD" clId="Web-{53FEC0D3-1DD4-41C3-C3C3-AEDD3AFF46EE}" dt="2018-12-04T03:57:28.731" v="92" actId="20577"/>
        <pc:sldMkLst>
          <pc:docMk/>
          <pc:sldMk cId="1413968091" sldId="321"/>
        </pc:sldMkLst>
        <pc:spChg chg="mod">
          <ac:chgData name="Asonye, Kingsley N" userId="S::knasonye@umes.edu::a5aa88e8-3cc8-4404-a353-fb00d898a609" providerId="AD" clId="Web-{53FEC0D3-1DD4-41C3-C3C3-AEDD3AFF46EE}" dt="2018-12-04T03:57:28.731" v="92" actId="20577"/>
          <ac:spMkLst>
            <pc:docMk/>
            <pc:sldMk cId="1413968091" sldId="321"/>
            <ac:spMk id="9" creationId="{B83DBE9E-BDA9-40CD-8C32-7F4AA8A78B87}"/>
          </ac:spMkLst>
        </pc:spChg>
      </pc:sldChg>
      <pc:sldChg chg="addSp delSp modSp new ord">
        <pc:chgData name="Asonye, Kingsley N" userId="S::knasonye@umes.edu::a5aa88e8-3cc8-4404-a353-fb00d898a609" providerId="AD" clId="Web-{53FEC0D3-1DD4-41C3-C3C3-AEDD3AFF46EE}" dt="2018-12-04T03:45:34.919" v="65" actId="1076"/>
        <pc:sldMkLst>
          <pc:docMk/>
          <pc:sldMk cId="2718939559" sldId="322"/>
        </pc:sldMkLst>
        <pc:spChg chg="add del">
          <ac:chgData name="Asonye, Kingsley N" userId="S::knasonye@umes.edu::a5aa88e8-3cc8-4404-a353-fb00d898a609" providerId="AD" clId="Web-{53FEC0D3-1DD4-41C3-C3C3-AEDD3AFF46EE}" dt="2018-12-04T03:39:51.982" v="12"/>
          <ac:spMkLst>
            <pc:docMk/>
            <pc:sldMk cId="2718939559" sldId="322"/>
            <ac:spMk id="7" creationId="{9FFCC3F2-86DF-4165-9AF5-927C6E4F4931}"/>
          </ac:spMkLst>
        </pc:spChg>
        <pc:picChg chg="add mod">
          <ac:chgData name="Asonye, Kingsley N" userId="S::knasonye@umes.edu::a5aa88e8-3cc8-4404-a353-fb00d898a609" providerId="AD" clId="Web-{53FEC0D3-1DD4-41C3-C3C3-AEDD3AFF46EE}" dt="2018-12-04T03:41:10.748" v="18" actId="14100"/>
          <ac:picMkLst>
            <pc:docMk/>
            <pc:sldMk cId="2718939559" sldId="322"/>
            <ac:picMk id="3" creationId="{2C6C328A-CBEF-4590-9AA4-F23CF5E106C0}"/>
          </ac:picMkLst>
        </pc:picChg>
        <pc:picChg chg="add del mod">
          <ac:chgData name="Asonye, Kingsley N" userId="S::knasonye@umes.edu::a5aa88e8-3cc8-4404-a353-fb00d898a609" providerId="AD" clId="Web-{53FEC0D3-1DD4-41C3-C3C3-AEDD3AFF46EE}" dt="2018-12-04T03:27:30.734" v="6"/>
          <ac:picMkLst>
            <pc:docMk/>
            <pc:sldMk cId="2718939559" sldId="322"/>
            <ac:picMk id="5" creationId="{DDAE47E2-6BEC-4EFA-92C8-D070919D4047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1:22.216" v="23" actId="1076"/>
          <ac:picMkLst>
            <pc:docMk/>
            <pc:sldMk cId="2718939559" sldId="322"/>
            <ac:picMk id="9" creationId="{022FAEED-B6FB-45F1-B9A6-03DD250CFCF4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33.591" v="64" actId="1076"/>
          <ac:picMkLst>
            <pc:docMk/>
            <pc:sldMk cId="2718939559" sldId="322"/>
            <ac:picMk id="11" creationId="{84646B30-C646-4EC5-ACF7-C2DD73548810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34.919" v="65" actId="1076"/>
          <ac:picMkLst>
            <pc:docMk/>
            <pc:sldMk cId="2718939559" sldId="322"/>
            <ac:picMk id="13" creationId="{B61671D0-5629-4BCD-942B-F46ECF8CEDB3}"/>
          </ac:picMkLst>
        </pc:picChg>
        <pc:picChg chg="add del mod">
          <ac:chgData name="Asonye, Kingsley N" userId="S::knasonye@umes.edu::a5aa88e8-3cc8-4404-a353-fb00d898a609" providerId="AD" clId="Web-{53FEC0D3-1DD4-41C3-C3C3-AEDD3AFF46EE}" dt="2018-12-04T03:42:54.576" v="31"/>
          <ac:picMkLst>
            <pc:docMk/>
            <pc:sldMk cId="2718939559" sldId="322"/>
            <ac:picMk id="15" creationId="{FBF6A62F-9347-417D-A2A2-B42F76DFB661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21.607" v="59" actId="1076"/>
          <ac:picMkLst>
            <pc:docMk/>
            <pc:sldMk cId="2718939559" sldId="322"/>
            <ac:picMk id="16" creationId="{B0771FFD-4F8B-443A-BE6E-874CF59FD4CD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23.857" v="60" actId="1076"/>
          <ac:picMkLst>
            <pc:docMk/>
            <pc:sldMk cId="2718939559" sldId="322"/>
            <ac:picMk id="19" creationId="{5C773704-3ABB-4CE5-AD39-ECF375122F8F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25.654" v="61" actId="1076"/>
          <ac:picMkLst>
            <pc:docMk/>
            <pc:sldMk cId="2718939559" sldId="322"/>
            <ac:picMk id="21" creationId="{B258345E-E81B-4768-B956-17AC02462847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26.982" v="62" actId="1076"/>
          <ac:picMkLst>
            <pc:docMk/>
            <pc:sldMk cId="2718939559" sldId="322"/>
            <ac:picMk id="23" creationId="{FB48F111-9DA7-42E7-8B0E-EFC513A7750F}"/>
          </ac:picMkLst>
        </pc:picChg>
        <pc:picChg chg="add del mod">
          <ac:chgData name="Asonye, Kingsley N" userId="S::knasonye@umes.edu::a5aa88e8-3cc8-4404-a353-fb00d898a609" providerId="AD" clId="Web-{53FEC0D3-1DD4-41C3-C3C3-AEDD3AFF46EE}" dt="2018-12-04T03:44:52.622" v="49"/>
          <ac:picMkLst>
            <pc:docMk/>
            <pc:sldMk cId="2718939559" sldId="322"/>
            <ac:picMk id="24" creationId="{979CDA01-ACDC-481C-8333-AA05C7326762}"/>
          </ac:picMkLst>
        </pc:picChg>
        <pc:picChg chg="add mod">
          <ac:chgData name="Asonye, Kingsley N" userId="S::knasonye@umes.edu::a5aa88e8-3cc8-4404-a353-fb00d898a609" providerId="AD" clId="Web-{53FEC0D3-1DD4-41C3-C3C3-AEDD3AFF46EE}" dt="2018-12-04T03:45:29.794" v="63" actId="1076"/>
          <ac:picMkLst>
            <pc:docMk/>
            <pc:sldMk cId="2718939559" sldId="322"/>
            <ac:picMk id="26" creationId="{E376E133-48CD-4729-800C-9560128379AA}"/>
          </ac:picMkLst>
        </pc:picChg>
      </pc:sldChg>
    </pc:docChg>
  </pc:docChgLst>
  <pc:docChgLst>
    <pc:chgData name="Guest User" userId="S::urn:spo:anon#efbe66b93d16b8b41163f35b37e192031e47175a85893d603f82421bec8fcd29::" providerId="AD" clId="Web-{F7C34703-FA4F-4860-B746-8B8ECF0C5850}"/>
    <pc:docChg chg="addSld modSld">
      <pc:chgData name="Guest User" userId="S::urn:spo:anon#efbe66b93d16b8b41163f35b37e192031e47175a85893d603f82421bec8fcd29::" providerId="AD" clId="Web-{F7C34703-FA4F-4860-B746-8B8ECF0C5850}" dt="2018-10-02T16:16:55.623" v="71" actId="20577"/>
      <pc:docMkLst>
        <pc:docMk/>
      </pc:docMkLst>
      <pc:sldChg chg="modSp">
        <pc:chgData name="Guest User" userId="S::urn:spo:anon#efbe66b93d16b8b41163f35b37e192031e47175a85893d603f82421bec8fcd29::" providerId="AD" clId="Web-{F7C34703-FA4F-4860-B746-8B8ECF0C5850}" dt="2018-10-02T16:11:26.543" v="7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F7C34703-FA4F-4860-B746-8B8ECF0C5850}" dt="2018-10-02T16:11:26.543" v="7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 new">
        <pc:chgData name="Guest User" userId="S::urn:spo:anon#efbe66b93d16b8b41163f35b37e192031e47175a85893d603f82421bec8fcd29::" providerId="AD" clId="Web-{F7C34703-FA4F-4860-B746-8B8ECF0C5850}" dt="2018-10-02T16:16:55.623" v="70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F7C34703-FA4F-4860-B746-8B8ECF0C5850}" dt="2018-10-02T16:15:11.981" v="15" actId="20577"/>
          <ac:spMkLst>
            <pc:docMk/>
            <pc:sldMk cId="855061130" sldId="258"/>
            <ac:spMk id="2" creationId="{C6AE66AD-2147-4D2D-A429-86C3271CB338}"/>
          </ac:spMkLst>
        </pc:spChg>
        <pc:spChg chg="mod">
          <ac:chgData name="Guest User" userId="S::urn:spo:anon#efbe66b93d16b8b41163f35b37e192031e47175a85893d603f82421bec8fcd29::" providerId="AD" clId="Web-{F7C34703-FA4F-4860-B746-8B8ECF0C5850}" dt="2018-10-02T16:16:55.623" v="70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Guest User" userId="S::urn:spo:anon#efbe66b93d16b8b41163f35b37e192031e47175a85893d603f82421bec8fcd29::" providerId="AD" clId="Web-{E668662B-C30F-5B90-F0CC-83A57011C4A1}"/>
    <pc:docChg chg="modSld">
      <pc:chgData name="Guest User" userId="S::urn:spo:anon#efbe66b93d16b8b41163f35b37e192031e47175a85893d603f82421bec8fcd29::" providerId="AD" clId="Web-{E668662B-C30F-5B90-F0CC-83A57011C4A1}" dt="2018-10-30T19:26:21.075" v="537" actId="20577"/>
      <pc:docMkLst>
        <pc:docMk/>
      </pc:docMkLst>
      <pc:sldChg chg="modSp">
        <pc:chgData name="Guest User" userId="S::urn:spo:anon#efbe66b93d16b8b41163f35b37e192031e47175a85893d603f82421bec8fcd29::" providerId="AD" clId="Web-{E668662B-C30F-5B90-F0CC-83A57011C4A1}" dt="2018-10-30T18:47:26.714" v="459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E668662B-C30F-5B90-F0CC-83A57011C4A1}" dt="2018-10-30T18:47:26.714" v="459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addSp delSp modSp mod setBg">
        <pc:chgData name="Guest User" userId="S::urn:spo:anon#efbe66b93d16b8b41163f35b37e192031e47175a85893d603f82421bec8fcd29::" providerId="AD" clId="Web-{E668662B-C30F-5B90-F0CC-83A57011C4A1}" dt="2018-10-30T19:15:17.833" v="535" actId="20577"/>
        <pc:sldMkLst>
          <pc:docMk/>
          <pc:sldMk cId="1337861083" sldId="266"/>
        </pc:sldMkLst>
        <pc:spChg chg="mod">
          <ac:chgData name="Guest User" userId="S::urn:spo:anon#efbe66b93d16b8b41163f35b37e192031e47175a85893d603f82421bec8fcd29::" providerId="AD" clId="Web-{E668662B-C30F-5B90-F0CC-83A57011C4A1}" dt="2018-10-30T19:03:49.951" v="464"/>
          <ac:spMkLst>
            <pc:docMk/>
            <pc:sldMk cId="1337861083" sldId="266"/>
            <ac:spMk id="2" creationId="{55DAD2A4-090C-44D4-B376-E9D0E29B2446}"/>
          </ac:spMkLst>
        </pc:spChg>
        <pc:spChg chg="add del mod">
          <ac:chgData name="Guest User" userId="S::urn:spo:anon#efbe66b93d16b8b41163f35b37e192031e47175a85893d603f82421bec8fcd29::" providerId="AD" clId="Web-{E668662B-C30F-5B90-F0CC-83A57011C4A1}" dt="2018-10-30T19:15:17.833" v="535" actId="20577"/>
          <ac:spMkLst>
            <pc:docMk/>
            <pc:sldMk cId="1337861083" sldId="266"/>
            <ac:spMk id="3" creationId="{D1B2BD6B-5EC0-4572-AD66-40FAEBBFCC13}"/>
          </ac:spMkLst>
        </pc:spChg>
        <pc:spChg chg="add">
          <ac:chgData name="Guest User" userId="S::urn:spo:anon#efbe66b93d16b8b41163f35b37e192031e47175a85893d603f82421bec8fcd29::" providerId="AD" clId="Web-{E668662B-C30F-5B90-F0CC-83A57011C4A1}" dt="2018-10-30T19:03:49.951" v="464"/>
          <ac:spMkLst>
            <pc:docMk/>
            <pc:sldMk cId="1337861083" sldId="266"/>
            <ac:spMk id="8" creationId="{3558DB37-9FEE-48A2-8578-ED0401573943}"/>
          </ac:spMkLst>
        </pc:spChg>
        <pc:spChg chg="add">
          <ac:chgData name="Guest User" userId="S::urn:spo:anon#efbe66b93d16b8b41163f35b37e192031e47175a85893d603f82421bec8fcd29::" providerId="AD" clId="Web-{E668662B-C30F-5B90-F0CC-83A57011C4A1}" dt="2018-10-30T19:03:49.951" v="464"/>
          <ac:spMkLst>
            <pc:docMk/>
            <pc:sldMk cId="1337861083" sldId="266"/>
            <ac:spMk id="10" creationId="{5F7FCCA6-00E2-4F74-A105-0D769872F243}"/>
          </ac:spMkLst>
        </pc:spChg>
        <pc:spChg chg="add">
          <ac:chgData name="Guest User" userId="S::urn:spo:anon#efbe66b93d16b8b41163f35b37e192031e47175a85893d603f82421bec8fcd29::" providerId="AD" clId="Web-{E668662B-C30F-5B90-F0CC-83A57011C4A1}" dt="2018-10-30T19:03:49.951" v="464"/>
          <ac:spMkLst>
            <pc:docMk/>
            <pc:sldMk cId="1337861083" sldId="266"/>
            <ac:spMk id="12" creationId="{5E1ED12F-9F06-4B37-87B7-F98F52937F86}"/>
          </ac:spMkLst>
        </pc:spChg>
        <pc:graphicFrameChg chg="add del mod ord modGraphic">
          <ac:chgData name="Guest User" userId="S::urn:spo:anon#efbe66b93d16b8b41163f35b37e192031e47175a85893d603f82421bec8fcd29::" providerId="AD" clId="Web-{E668662B-C30F-5B90-F0CC-83A57011C4A1}" dt="2018-10-30T19:03:39.169" v="463"/>
          <ac:graphicFrameMkLst>
            <pc:docMk/>
            <pc:sldMk cId="1337861083" sldId="266"/>
            <ac:graphicFrameMk id="4" creationId="{D609EA38-3A2B-4E6C-AB37-7E40CC6C444F}"/>
          </ac:graphicFrameMkLst>
        </pc:graphicFrameChg>
      </pc:sldChg>
    </pc:docChg>
  </pc:docChgLst>
  <pc:docChgLst>
    <pc:chgData name="Guest User" userId="S::urn:spo:anon#efbe66b93d16b8b41163f35b37e192031e47175a85893d603f82421bec8fcd29::" providerId="AD" clId="Web-{06CFD6B9-4670-41B7-BB2A-BB474CEB7E87}"/>
    <pc:docChg chg="modSld">
      <pc:chgData name="Guest User" userId="S::urn:spo:anon#efbe66b93d16b8b41163f35b37e192031e47175a85893d603f82421bec8fcd29::" providerId="AD" clId="Web-{06CFD6B9-4670-41B7-BB2A-BB474CEB7E87}" dt="2018-10-20T00:38:21.688" v="49" actId="20577"/>
      <pc:docMkLst>
        <pc:docMk/>
      </pc:docMkLst>
      <pc:sldChg chg="modSp">
        <pc:chgData name="Guest User" userId="S::urn:spo:anon#efbe66b93d16b8b41163f35b37e192031e47175a85893d603f82421bec8fcd29::" providerId="AD" clId="Web-{06CFD6B9-4670-41B7-BB2A-BB474CEB7E87}" dt="2018-10-20T00:38:21.688" v="48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06CFD6B9-4670-41B7-BB2A-BB474CEB7E87}" dt="2018-10-20T00:38:21.688" v="48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Asonye, Kingsley N" userId="S::knasonye@umes.edu::a5aa88e8-3cc8-4404-a353-fb00d898a609" providerId="AD" clId="Web-{C1FB5E27-7898-DF90-C114-637659E1D81F}"/>
    <pc:docChg chg="addSld delSld modSld">
      <pc:chgData name="Asonye, Kingsley N" userId="S::knasonye@umes.edu::a5aa88e8-3cc8-4404-a353-fb00d898a609" providerId="AD" clId="Web-{C1FB5E27-7898-DF90-C114-637659E1D81F}" dt="2018-12-02T22:59:35.645" v="162" actId="14100"/>
      <pc:docMkLst>
        <pc:docMk/>
      </pc:docMkLst>
      <pc:sldChg chg="addSp delSp modSp add replId">
        <pc:chgData name="Asonye, Kingsley N" userId="S::knasonye@umes.edu::a5aa88e8-3cc8-4404-a353-fb00d898a609" providerId="AD" clId="Web-{C1FB5E27-7898-DF90-C114-637659E1D81F}" dt="2018-12-02T22:59:35.645" v="162" actId="14100"/>
        <pc:sldMkLst>
          <pc:docMk/>
          <pc:sldMk cId="1413968091" sldId="321"/>
        </pc:sldMkLst>
        <pc:spChg chg="mod">
          <ac:chgData name="Asonye, Kingsley N" userId="S::knasonye@umes.edu::a5aa88e8-3cc8-4404-a353-fb00d898a609" providerId="AD" clId="Web-{C1FB5E27-7898-DF90-C114-637659E1D81F}" dt="2018-12-02T22:58:38.566" v="13" actId="20577"/>
          <ac:spMkLst>
            <pc:docMk/>
            <pc:sldMk cId="1413968091" sldId="321"/>
            <ac:spMk id="2" creationId="{3734674C-83F5-447C-BFE5-5288C6EB6085}"/>
          </ac:spMkLst>
        </pc:spChg>
        <pc:spChg chg="mod">
          <ac:chgData name="Asonye, Kingsley N" userId="S::knasonye@umes.edu::a5aa88e8-3cc8-4404-a353-fb00d898a609" providerId="AD" clId="Web-{C1FB5E27-7898-DF90-C114-637659E1D81F}" dt="2018-12-02T22:59:26.192" v="158" actId="14100"/>
          <ac:spMkLst>
            <pc:docMk/>
            <pc:sldMk cId="1413968091" sldId="321"/>
            <ac:spMk id="3" creationId="{383B1F15-0656-421E-94A1-FF137B924C5D}"/>
          </ac:spMkLst>
        </pc:spChg>
        <pc:spChg chg="add del mod">
          <ac:chgData name="Asonye, Kingsley N" userId="S::knasonye@umes.edu::a5aa88e8-3cc8-4404-a353-fb00d898a609" providerId="AD" clId="Web-{C1FB5E27-7898-DF90-C114-637659E1D81F}" dt="2018-12-02T22:59:07.941" v="111"/>
          <ac:spMkLst>
            <pc:docMk/>
            <pc:sldMk cId="1413968091" sldId="321"/>
            <ac:spMk id="5" creationId="{CC4A8B69-8E22-4586-AEA3-8B364A699100}"/>
          </ac:spMkLst>
        </pc:spChg>
        <pc:spChg chg="mod">
          <ac:chgData name="Asonye, Kingsley N" userId="S::knasonye@umes.edu::a5aa88e8-3cc8-4404-a353-fb00d898a609" providerId="AD" clId="Web-{C1FB5E27-7898-DF90-C114-637659E1D81F}" dt="2018-12-02T22:58:59.863" v="107" actId="20577"/>
          <ac:spMkLst>
            <pc:docMk/>
            <pc:sldMk cId="1413968091" sldId="321"/>
            <ac:spMk id="9" creationId="{B83DBE9E-BDA9-40CD-8C32-7F4AA8A78B87}"/>
          </ac:spMkLst>
        </pc:spChg>
        <pc:picChg chg="add mod ord">
          <ac:chgData name="Asonye, Kingsley N" userId="S::knasonye@umes.edu::a5aa88e8-3cc8-4404-a353-fb00d898a609" providerId="AD" clId="Web-{C1FB5E27-7898-DF90-C114-637659E1D81F}" dt="2018-12-02T22:59:35.645" v="162" actId="14100"/>
          <ac:picMkLst>
            <pc:docMk/>
            <pc:sldMk cId="1413968091" sldId="321"/>
            <ac:picMk id="6" creationId="{3AB83CB2-039F-44E5-A4E8-1302A0887924}"/>
          </ac:picMkLst>
        </pc:picChg>
        <pc:picChg chg="del">
          <ac:chgData name="Asonye, Kingsley N" userId="S::knasonye@umes.edu::a5aa88e8-3cc8-4404-a353-fb00d898a609" providerId="AD" clId="Web-{C1FB5E27-7898-DF90-C114-637659E1D81F}" dt="2018-12-02T22:59:01.394" v="110"/>
          <ac:picMkLst>
            <pc:docMk/>
            <pc:sldMk cId="1413968091" sldId="321"/>
            <ac:picMk id="7" creationId="{10BA0354-9437-466A-AA79-617BE228F263}"/>
          </ac:picMkLst>
        </pc:picChg>
      </pc:sldChg>
    </pc:docChg>
  </pc:docChgLst>
  <pc:docChgLst>
    <pc:chgData name="Iwuala, Ndubuisi D" userId="S::ndiwuala@umes.edu::e0a5b27b-6720-44fe-8004-9cc85df516b4" providerId="AD" clId="Web-{5D5E82F6-22A3-473E-AEF3-C1AC55B8D00E}"/>
    <pc:docChg chg="modSld">
      <pc:chgData name="Iwuala, Ndubuisi D" userId="S::ndiwuala@umes.edu::e0a5b27b-6720-44fe-8004-9cc85df516b4" providerId="AD" clId="Web-{5D5E82F6-22A3-473E-AEF3-C1AC55B8D00E}" dt="2018-10-16T21:38:14.964" v="731" actId="20577"/>
      <pc:docMkLst>
        <pc:docMk/>
      </pc:docMkLst>
    </pc:docChg>
  </pc:docChgLst>
  <pc:docChgLst>
    <pc:chgData name="Asonye, Kingsley N" userId="S::knasonye@umes.edu::a5aa88e8-3cc8-4404-a353-fb00d898a609" providerId="AD" clId="Web-{BDD7CB20-1ACF-453B-FD0E-41EF374FBE9E}"/>
    <pc:docChg chg="modSld">
      <pc:chgData name="Asonye, Kingsley N" userId="S::knasonye@umes.edu::a5aa88e8-3cc8-4404-a353-fb00d898a609" providerId="AD" clId="Web-{BDD7CB20-1ACF-453B-FD0E-41EF374FBE9E}" dt="2018-11-14T18:40:25.258" v="70" actId="20577"/>
      <pc:docMkLst>
        <pc:docMk/>
      </pc:docMkLst>
      <pc:sldChg chg="addSp delSp modSp">
        <pc:chgData name="Asonye, Kingsley N" userId="S::knasonye@umes.edu::a5aa88e8-3cc8-4404-a353-fb00d898a609" providerId="AD" clId="Web-{BDD7CB20-1ACF-453B-FD0E-41EF374FBE9E}" dt="2018-11-14T18:40:25.258" v="69" actId="20577"/>
        <pc:sldMkLst>
          <pc:docMk/>
          <pc:sldMk cId="1137183011" sldId="284"/>
        </pc:sldMkLst>
        <pc:spChg chg="mod">
          <ac:chgData name="Asonye, Kingsley N" userId="S::knasonye@umes.edu::a5aa88e8-3cc8-4404-a353-fb00d898a609" providerId="AD" clId="Web-{BDD7CB20-1ACF-453B-FD0E-41EF374FBE9E}" dt="2018-11-14T18:40:18.587" v="56" actId="20577"/>
          <ac:spMkLst>
            <pc:docMk/>
            <pc:sldMk cId="1137183011" sldId="284"/>
            <ac:spMk id="4" creationId="{CD310A3E-3782-459C-BF92-906512693DF5}"/>
          </ac:spMkLst>
        </pc:spChg>
        <pc:spChg chg="mod">
          <ac:chgData name="Asonye, Kingsley N" userId="S::knasonye@umes.edu::a5aa88e8-3cc8-4404-a353-fb00d898a609" providerId="AD" clId="Web-{BDD7CB20-1ACF-453B-FD0E-41EF374FBE9E}" dt="2018-11-14T18:40:25.258" v="69" actId="20577"/>
          <ac:spMkLst>
            <pc:docMk/>
            <pc:sldMk cId="1137183011" sldId="284"/>
            <ac:spMk id="10" creationId="{1F2358A8-ED59-4E9B-B899-943B6D737C1E}"/>
          </ac:spMkLst>
        </pc:spChg>
        <pc:spChg chg="del">
          <ac:chgData name="Asonye, Kingsley N" userId="S::knasonye@umes.edu::a5aa88e8-3cc8-4404-a353-fb00d898a609" providerId="AD" clId="Web-{BDD7CB20-1ACF-453B-FD0E-41EF374FBE9E}" dt="2018-11-14T18:39:54.305" v="42"/>
          <ac:spMkLst>
            <pc:docMk/>
            <pc:sldMk cId="1137183011" sldId="284"/>
            <ac:spMk id="12" creationId="{94725FB5-0800-4306-AADD-EA2825DBC201}"/>
          </ac:spMkLst>
        </pc:spChg>
        <pc:picChg chg="add mod ord">
          <ac:chgData name="Asonye, Kingsley N" userId="S::knasonye@umes.edu::a5aa88e8-3cc8-4404-a353-fb00d898a609" providerId="AD" clId="Web-{BDD7CB20-1ACF-453B-FD0E-41EF374FBE9E}" dt="2018-11-14T18:40:00.008" v="43" actId="1076"/>
          <ac:picMkLst>
            <pc:docMk/>
            <pc:sldMk cId="1137183011" sldId="284"/>
            <ac:picMk id="3" creationId="{EFFE1106-3707-470D-BECF-592853B6A006}"/>
          </ac:picMkLst>
        </pc:picChg>
        <pc:picChg chg="del">
          <ac:chgData name="Asonye, Kingsley N" userId="S::knasonye@umes.edu::a5aa88e8-3cc8-4404-a353-fb00d898a609" providerId="AD" clId="Web-{BDD7CB20-1ACF-453B-FD0E-41EF374FBE9E}" dt="2018-11-14T18:39:03.414" v="0"/>
          <ac:picMkLst>
            <pc:docMk/>
            <pc:sldMk cId="1137183011" sldId="284"/>
            <ac:picMk id="6" creationId="{31AB3662-6E76-469F-93F6-4E5AAFF28025}"/>
          </ac:picMkLst>
        </pc:picChg>
      </pc:sldChg>
    </pc:docChg>
  </pc:docChgLst>
  <pc:docChgLst>
    <pc:chgData name="Asonye, Kingsley N" userId="S::knasonye@umes.edu::a5aa88e8-3cc8-4404-a353-fb00d898a609" providerId="AD" clId="Web-{F73314BB-0EEE-DC2E-0ED6-CFC7E22379D7}"/>
    <pc:docChg chg="modSld">
      <pc:chgData name="Asonye, Kingsley N" userId="S::knasonye@umes.edu::a5aa88e8-3cc8-4404-a353-fb00d898a609" providerId="AD" clId="Web-{F73314BB-0EEE-DC2E-0ED6-CFC7E22379D7}" dt="2018-11-08T02:38:51.887" v="1005" actId="20577"/>
      <pc:docMkLst>
        <pc:docMk/>
      </pc:docMkLst>
      <pc:sldChg chg="modSp">
        <pc:chgData name="Asonye, Kingsley N" userId="S::knasonye@umes.edu::a5aa88e8-3cc8-4404-a353-fb00d898a609" providerId="AD" clId="Web-{F73314BB-0EEE-DC2E-0ED6-CFC7E22379D7}" dt="2018-11-08T02:04:28.396" v="741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F73314BB-0EEE-DC2E-0ED6-CFC7E22379D7}" dt="2018-11-08T02:04:28.396" v="741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addSp modSp mod setBg">
        <pc:chgData name="Asonye, Kingsley N" userId="S::knasonye@umes.edu::a5aa88e8-3cc8-4404-a353-fb00d898a609" providerId="AD" clId="Web-{F73314BB-0EEE-DC2E-0ED6-CFC7E22379D7}" dt="2018-11-08T02:04:00.396" v="718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F73314BB-0EEE-DC2E-0ED6-CFC7E22379D7}" dt="2018-11-08T01:45:37.853" v="10"/>
          <ac:spMkLst>
            <pc:docMk/>
            <pc:sldMk cId="3150756403" sldId="260"/>
            <ac:spMk id="2" creationId="{4605AD0E-E08E-4652-BDD3-BE4479D0A749}"/>
          </ac:spMkLst>
        </pc:spChg>
        <pc:spChg chg="mod ord">
          <ac:chgData name="Asonye, Kingsley N" userId="S::knasonye@umes.edu::a5aa88e8-3cc8-4404-a353-fb00d898a609" providerId="AD" clId="Web-{F73314BB-0EEE-DC2E-0ED6-CFC7E22379D7}" dt="2018-11-08T02:04:00.396" v="718" actId="20577"/>
          <ac:spMkLst>
            <pc:docMk/>
            <pc:sldMk cId="3150756403" sldId="260"/>
            <ac:spMk id="3" creationId="{E4D4C829-F7BD-4EB4-994A-60F0FC13BC80}"/>
          </ac:spMkLst>
        </pc:spChg>
        <pc:spChg chg="add">
          <ac:chgData name="Asonye, Kingsley N" userId="S::knasonye@umes.edu::a5aa88e8-3cc8-4404-a353-fb00d898a609" providerId="AD" clId="Web-{F73314BB-0EEE-DC2E-0ED6-CFC7E22379D7}" dt="2018-11-08T01:45:37.853" v="10"/>
          <ac:spMkLst>
            <pc:docMk/>
            <pc:sldMk cId="3150756403" sldId="260"/>
            <ac:spMk id="9" creationId="{C33BF9DD-8A45-4EEE-B231-0A14D322E5F9}"/>
          </ac:spMkLst>
        </pc:spChg>
        <pc:spChg chg="add">
          <ac:chgData name="Asonye, Kingsley N" userId="S::knasonye@umes.edu::a5aa88e8-3cc8-4404-a353-fb00d898a609" providerId="AD" clId="Web-{F73314BB-0EEE-DC2E-0ED6-CFC7E22379D7}" dt="2018-11-08T01:45:37.853" v="10"/>
          <ac:spMkLst>
            <pc:docMk/>
            <pc:sldMk cId="3150756403" sldId="260"/>
            <ac:spMk id="13" creationId="{D5FBCAC9-BD8B-4F3B-AD74-EF37D4211349}"/>
          </ac:spMkLst>
        </pc:spChg>
        <pc:spChg chg="add">
          <ac:chgData name="Asonye, Kingsley N" userId="S::knasonye@umes.edu::a5aa88e8-3cc8-4404-a353-fb00d898a609" providerId="AD" clId="Web-{F73314BB-0EEE-DC2E-0ED6-CFC7E22379D7}" dt="2018-11-08T01:45:37.853" v="10"/>
          <ac:spMkLst>
            <pc:docMk/>
            <pc:sldMk cId="3150756403" sldId="260"/>
            <ac:spMk id="15" creationId="{9556C5A8-AD7E-4CE7-87BE-9EA3B5E1786F}"/>
          </ac:spMkLst>
        </pc:spChg>
        <pc:picChg chg="add mod">
          <ac:chgData name="Asonye, Kingsley N" userId="S::knasonye@umes.edu::a5aa88e8-3cc8-4404-a353-fb00d898a609" providerId="AD" clId="Web-{F73314BB-0EEE-DC2E-0ED6-CFC7E22379D7}" dt="2018-11-08T01:45:37.853" v="10"/>
          <ac:picMkLst>
            <pc:docMk/>
            <pc:sldMk cId="3150756403" sldId="260"/>
            <ac:picMk id="4" creationId="{1119930D-FD23-489E-AD59-A0896BB5E106}"/>
          </ac:picMkLst>
        </pc:picChg>
        <pc:cxnChg chg="add">
          <ac:chgData name="Asonye, Kingsley N" userId="S::knasonye@umes.edu::a5aa88e8-3cc8-4404-a353-fb00d898a609" providerId="AD" clId="Web-{F73314BB-0EEE-DC2E-0ED6-CFC7E22379D7}" dt="2018-11-08T01:45:37.853" v="10"/>
          <ac:cxnSpMkLst>
            <pc:docMk/>
            <pc:sldMk cId="3150756403" sldId="260"/>
            <ac:cxnSpMk id="11" creationId="{9020DCC9-F851-4562-BB20-1AB3C51BFD08}"/>
          </ac:cxnSpMkLst>
        </pc:cxnChg>
      </pc:sldChg>
      <pc:sldChg chg="modSp">
        <pc:chgData name="Asonye, Kingsley N" userId="S::knasonye@umes.edu::a5aa88e8-3cc8-4404-a353-fb00d898a609" providerId="AD" clId="Web-{F73314BB-0EEE-DC2E-0ED6-CFC7E22379D7}" dt="2018-11-08T02:21:17.422" v="897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F73314BB-0EEE-DC2E-0ED6-CFC7E22379D7}" dt="2018-11-08T02:21:17.422" v="897" actId="20577"/>
          <ac:spMkLst>
            <pc:docMk/>
            <pc:sldMk cId="1530388460" sldId="267"/>
            <ac:spMk id="3" creationId="{8E432F10-35D6-4670-9259-B36954639179}"/>
          </ac:spMkLst>
        </pc:spChg>
      </pc:sldChg>
      <pc:sldChg chg="addSp delSp modSp mod setBg">
        <pc:chgData name="Asonye, Kingsley N" userId="S::knasonye@umes.edu::a5aa88e8-3cc8-4404-a353-fb00d898a609" providerId="AD" clId="Web-{F73314BB-0EEE-DC2E-0ED6-CFC7E22379D7}" dt="2018-11-08T02:28:35.411" v="917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2" creationId="{E1F6307C-67A1-4DF2-A238-DCB5CAEC99BB}"/>
          </ac:spMkLst>
        </pc:spChg>
        <pc:spChg chg="mod ord">
          <ac:chgData name="Asonye, Kingsley N" userId="S::knasonye@umes.edu::a5aa88e8-3cc8-4404-a353-fb00d898a609" providerId="AD" clId="Web-{F73314BB-0EEE-DC2E-0ED6-CFC7E22379D7}" dt="2018-11-08T02:28:35.411" v="917" actId="20577"/>
          <ac:spMkLst>
            <pc:docMk/>
            <pc:sldMk cId="3574684497" sldId="269"/>
            <ac:spMk id="3" creationId="{4784CC6E-11A4-407F-93D6-8AB354080842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8" creationId="{4CFCD50F-4BF3-4733-BD42-5567080A7017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9" creationId="{97C2466A-2320-4205-BDC2-056CD8BC2C53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10" creationId="{C24F77B6-3AFC-4981-A39A-15994073E10F}"/>
          </ac:spMkLst>
        </pc:spChg>
        <pc:spChg chg="add del">
          <ac:chgData name="Asonye, Kingsley N" userId="S::knasonye@umes.edu::a5aa88e8-3cc8-4404-a353-fb00d898a609" providerId="AD" clId="Web-{F73314BB-0EEE-DC2E-0ED6-CFC7E22379D7}" dt="2018-11-08T02:28:10.724" v="913"/>
          <ac:spMkLst>
            <pc:docMk/>
            <pc:sldMk cId="3574684497" sldId="269"/>
            <ac:spMk id="11" creationId="{E5958DBC-F4DA-42A8-8C52-860179790ECD}"/>
          </ac:spMkLst>
        </pc:spChg>
        <pc:spChg chg="add del">
          <ac:chgData name="Asonye, Kingsley N" userId="S::knasonye@umes.edu::a5aa88e8-3cc8-4404-a353-fb00d898a609" providerId="AD" clId="Web-{F73314BB-0EEE-DC2E-0ED6-CFC7E22379D7}" dt="2018-11-08T02:28:10.724" v="913"/>
          <ac:spMkLst>
            <pc:docMk/>
            <pc:sldMk cId="3574684497" sldId="269"/>
            <ac:spMk id="15" creationId="{51DDD252-D7C8-4CE5-9C61-D60D722BC217}"/>
          </ac:spMkLst>
        </pc:spChg>
        <pc:spChg chg="add del">
          <ac:chgData name="Asonye, Kingsley N" userId="S::knasonye@umes.edu::a5aa88e8-3cc8-4404-a353-fb00d898a609" providerId="AD" clId="Web-{F73314BB-0EEE-DC2E-0ED6-CFC7E22379D7}" dt="2018-11-08T02:28:10.724" v="913"/>
          <ac:spMkLst>
            <pc:docMk/>
            <pc:sldMk cId="3574684497" sldId="269"/>
            <ac:spMk id="17" creationId="{2FBD75F5-C49C-4F6A-8D43-7A5939C23307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19" creationId="{B7D21A87-2874-4438-84BA-E02F7C632784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21" creationId="{0B0A69F5-520C-404C-9614-071AAE13870F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23" creationId="{54D683B1-E7B7-4AF5-8BF1-00757F13FBE1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25" creationId="{7B07ECB0-AC96-4F4F-AB0C-44EA1353CE09}"/>
          </ac:spMkLst>
        </pc:spChg>
        <pc:picChg chg="add mod ord">
          <ac:chgData name="Asonye, Kingsley N" userId="S::knasonye@umes.edu::a5aa88e8-3cc8-4404-a353-fb00d898a609" providerId="AD" clId="Web-{F73314BB-0EEE-DC2E-0ED6-CFC7E22379D7}" dt="2018-11-08T02:28:19.333" v="916"/>
          <ac:picMkLst>
            <pc:docMk/>
            <pc:sldMk cId="3574684497" sldId="269"/>
            <ac:picMk id="4" creationId="{A7A958FD-6CE6-42E1-BA41-61995F0E3E07}"/>
          </ac:picMkLst>
        </pc:picChg>
        <pc:picChg chg="add mod">
          <ac:chgData name="Asonye, Kingsley N" userId="S::knasonye@umes.edu::a5aa88e8-3cc8-4404-a353-fb00d898a609" providerId="AD" clId="Web-{F73314BB-0EEE-DC2E-0ED6-CFC7E22379D7}" dt="2018-11-08T02:28:19.333" v="916"/>
          <ac:picMkLst>
            <pc:docMk/>
            <pc:sldMk cId="3574684497" sldId="269"/>
            <ac:picMk id="6" creationId="{47AB1A87-F9A1-4DA6-A69A-D6E0086AF330}"/>
          </ac:picMkLst>
        </pc:picChg>
        <pc:cxnChg chg="add">
          <ac:chgData name="Asonye, Kingsley N" userId="S::knasonye@umes.edu::a5aa88e8-3cc8-4404-a353-fb00d898a609" providerId="AD" clId="Web-{F73314BB-0EEE-DC2E-0ED6-CFC7E22379D7}" dt="2018-11-08T02:28:19.333" v="916"/>
          <ac:cxnSpMkLst>
            <pc:docMk/>
            <pc:sldMk cId="3574684497" sldId="269"/>
            <ac:cxnSpMk id="12" creationId="{E622A300-A12E-4C3D-A574-71AFFA8F2B51}"/>
          </ac:cxnSpMkLst>
        </pc:cxnChg>
        <pc:cxnChg chg="add del">
          <ac:chgData name="Asonye, Kingsley N" userId="S::knasonye@umes.edu::a5aa88e8-3cc8-4404-a353-fb00d898a609" providerId="AD" clId="Web-{F73314BB-0EEE-DC2E-0ED6-CFC7E22379D7}" dt="2018-11-08T02:28:10.724" v="913"/>
          <ac:cxnSpMkLst>
            <pc:docMk/>
            <pc:sldMk cId="3574684497" sldId="269"/>
            <ac:cxnSpMk id="13" creationId="{79FCC9A9-2031-4283-9B27-34B62BB7F305}"/>
          </ac:cxnSpMkLst>
        </pc:cxnChg>
      </pc:sldChg>
      <pc:sldChg chg="modSp">
        <pc:chgData name="Asonye, Kingsley N" userId="S::knasonye@umes.edu::a5aa88e8-3cc8-4404-a353-fb00d898a609" providerId="AD" clId="Web-{F73314BB-0EEE-DC2E-0ED6-CFC7E22379D7}" dt="2018-11-08T02:30:04.709" v="940" actId="20577"/>
        <pc:sldMkLst>
          <pc:docMk/>
          <pc:sldMk cId="1806626651" sldId="271"/>
        </pc:sldMkLst>
        <pc:spChg chg="mod">
          <ac:chgData name="Asonye, Kingsley N" userId="S::knasonye@umes.edu::a5aa88e8-3cc8-4404-a353-fb00d898a609" providerId="AD" clId="Web-{F73314BB-0EEE-DC2E-0ED6-CFC7E22379D7}" dt="2018-11-08T02:30:04.709" v="940" actId="20577"/>
          <ac:spMkLst>
            <pc:docMk/>
            <pc:sldMk cId="1806626651" sldId="271"/>
            <ac:spMk id="3" creationId="{4065079D-761A-4FE8-9F15-3CECD14C927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10A462-30EF-4ADE-9CBC-0B739B282F0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35B4C3-F404-4B35-BB02-4A41D7796706}">
      <dgm:prSet phldrT="[Text]"/>
      <dgm:spPr/>
      <dgm:t>
        <a:bodyPr/>
        <a:lstStyle/>
        <a:p>
          <a:r>
            <a:rPr lang="en-US" sz="3000">
              <a:solidFill>
                <a:srgbClr val="000000"/>
              </a:solidFill>
              <a:latin typeface="Copperplate Gothic Bold"/>
              <a:cs typeface="Aharoni"/>
            </a:rPr>
            <a:t>AVS Prototype on Raspberry Pi</a:t>
          </a:r>
          <a:endParaRPr lang="en-US" sz="3000">
            <a:solidFill>
              <a:srgbClr val="010000"/>
            </a:solidFill>
            <a:latin typeface="Copperplate Gothic Bold"/>
            <a:cs typeface="Aharoni"/>
          </a:endParaRPr>
        </a:p>
      </dgm:t>
    </dgm:pt>
    <dgm:pt modelId="{14275CE7-3959-4672-B34E-528EA42F7834}" type="parTrans" cxnId="{30266A1F-5A0B-4C88-80E6-44AE4F2088B7}">
      <dgm:prSet/>
      <dgm:spPr/>
      <dgm:t>
        <a:bodyPr/>
        <a:lstStyle/>
        <a:p>
          <a:endParaRPr lang="en-US"/>
        </a:p>
      </dgm:t>
    </dgm:pt>
    <dgm:pt modelId="{1358074D-16C6-45E4-B828-87E50D7BC02A}" type="sibTrans" cxnId="{30266A1F-5A0B-4C88-80E6-44AE4F2088B7}">
      <dgm:prSet/>
      <dgm:spPr/>
      <dgm:t>
        <a:bodyPr/>
        <a:lstStyle/>
        <a:p>
          <a:endParaRPr lang="en-US"/>
        </a:p>
      </dgm:t>
    </dgm:pt>
    <dgm:pt modelId="{E2E78D90-1CEF-4ADB-83F1-CF0ABACA22E7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Remote Control Design</a:t>
          </a:r>
        </a:p>
      </dgm:t>
    </dgm:pt>
    <dgm:pt modelId="{08351ED5-207B-494C-B107-A751B9FCCC10}" type="parTrans" cxnId="{D51BCB89-548F-4C8F-A7E4-A156B1F8D018}">
      <dgm:prSet/>
      <dgm:spPr/>
      <dgm:t>
        <a:bodyPr/>
        <a:lstStyle/>
        <a:p>
          <a:endParaRPr lang="en-US"/>
        </a:p>
      </dgm:t>
    </dgm:pt>
    <dgm:pt modelId="{7BE1EB9C-F09D-4EF0-B901-77AE429B4316}" type="sibTrans" cxnId="{D51BCB89-548F-4C8F-A7E4-A156B1F8D018}">
      <dgm:prSet/>
      <dgm:spPr/>
      <dgm:t>
        <a:bodyPr/>
        <a:lstStyle/>
        <a:p>
          <a:endParaRPr lang="en-US"/>
        </a:p>
      </dgm:t>
    </dgm:pt>
    <dgm:pt modelId="{127816E9-A126-420B-8A31-EA0AED3550AA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Alexa Skill Program</a:t>
          </a:r>
        </a:p>
      </dgm:t>
    </dgm:pt>
    <dgm:pt modelId="{EACFF02A-8310-404B-B121-F19B19D07393}" type="parTrans" cxnId="{93EC7911-AB39-4B82-9B25-381EEDB96007}">
      <dgm:prSet/>
      <dgm:spPr/>
      <dgm:t>
        <a:bodyPr/>
        <a:lstStyle/>
        <a:p>
          <a:endParaRPr lang="en-US"/>
        </a:p>
      </dgm:t>
    </dgm:pt>
    <dgm:pt modelId="{32237F8F-CF31-486C-803F-2680D75DF416}" type="sibTrans" cxnId="{93EC7911-AB39-4B82-9B25-381EEDB96007}">
      <dgm:prSet/>
      <dgm:spPr/>
      <dgm:t>
        <a:bodyPr/>
        <a:lstStyle/>
        <a:p>
          <a:endParaRPr lang="en-US"/>
        </a:p>
      </dgm:t>
    </dgm:pt>
    <dgm:pt modelId="{F0336F8C-60B2-408D-BA1A-87DED75B09A3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Data Channel for Television, Temperature, and Lights</a:t>
          </a:r>
        </a:p>
      </dgm:t>
    </dgm:pt>
    <dgm:pt modelId="{71168798-3D98-4790-866C-0B1E4DF73CBC}" type="parTrans" cxnId="{475CE8A3-60A9-4225-A7DD-1874215D0475}">
      <dgm:prSet/>
      <dgm:spPr/>
      <dgm:t>
        <a:bodyPr/>
        <a:lstStyle/>
        <a:p>
          <a:endParaRPr lang="en-US"/>
        </a:p>
      </dgm:t>
    </dgm:pt>
    <dgm:pt modelId="{BE09110E-296E-47E0-A822-8A43DA2AAD06}" type="sibTrans" cxnId="{475CE8A3-60A9-4225-A7DD-1874215D0475}">
      <dgm:prSet/>
      <dgm:spPr/>
      <dgm:t>
        <a:bodyPr/>
        <a:lstStyle/>
        <a:p>
          <a:endParaRPr lang="en-US"/>
        </a:p>
      </dgm:t>
    </dgm:pt>
    <dgm:pt modelId="{BE56DCAE-FEF0-41E3-AE65-D6EFC0133AFB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Temperature Control Design</a:t>
          </a:r>
        </a:p>
      </dgm:t>
    </dgm:pt>
    <dgm:pt modelId="{BDD0DFFC-3F14-4D1F-9A80-FE0313C4B159}" type="parTrans" cxnId="{E447DE21-8C60-46C2-BB59-CBF191EFE9B6}">
      <dgm:prSet/>
      <dgm:spPr/>
      <dgm:t>
        <a:bodyPr/>
        <a:lstStyle/>
        <a:p>
          <a:endParaRPr lang="en-US"/>
        </a:p>
      </dgm:t>
    </dgm:pt>
    <dgm:pt modelId="{1C698265-90D2-49FC-9C20-D1713B56BF6E}" type="sibTrans" cxnId="{E447DE21-8C60-46C2-BB59-CBF191EFE9B6}">
      <dgm:prSet/>
      <dgm:spPr/>
      <dgm:t>
        <a:bodyPr/>
        <a:lstStyle/>
        <a:p>
          <a:endParaRPr lang="en-US"/>
        </a:p>
      </dgm:t>
    </dgm:pt>
    <dgm:pt modelId="{FDF009C2-9321-40AC-90A1-886BFAD526EF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AWS Lambda Program</a:t>
          </a:r>
        </a:p>
      </dgm:t>
    </dgm:pt>
    <dgm:pt modelId="{CEFBD683-2A98-4765-AC4A-4DCCDF382A9A}" type="parTrans" cxnId="{998827E5-7495-4C0B-9939-C50458C1E7F6}">
      <dgm:prSet/>
      <dgm:spPr/>
      <dgm:t>
        <a:bodyPr/>
        <a:lstStyle/>
        <a:p>
          <a:endParaRPr lang="en-US"/>
        </a:p>
      </dgm:t>
    </dgm:pt>
    <dgm:pt modelId="{A76A42AE-6EDB-46DD-9830-990E3E888937}" type="sibTrans" cxnId="{998827E5-7495-4C0B-9939-C50458C1E7F6}">
      <dgm:prSet/>
      <dgm:spPr/>
      <dgm:t>
        <a:bodyPr/>
        <a:lstStyle/>
        <a:p>
          <a:endParaRPr lang="en-US"/>
        </a:p>
      </dgm:t>
    </dgm:pt>
    <dgm:pt modelId="{1368562C-02D0-4BA7-BD9A-BB7B8A74CF49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Open/Close Sensing Design</a:t>
          </a:r>
        </a:p>
      </dgm:t>
    </dgm:pt>
    <dgm:pt modelId="{BA8B17A9-5202-4413-8994-A789A5A656FD}" type="parTrans" cxnId="{C930753F-B05A-483B-B100-4011BFA899E6}">
      <dgm:prSet/>
      <dgm:spPr/>
      <dgm:t>
        <a:bodyPr/>
        <a:lstStyle/>
        <a:p>
          <a:endParaRPr lang="en-US"/>
        </a:p>
      </dgm:t>
    </dgm:pt>
    <dgm:pt modelId="{5ED030EC-63EE-43B7-ACF2-7B3A6A087683}" type="sibTrans" cxnId="{C930753F-B05A-483B-B100-4011BFA899E6}">
      <dgm:prSet/>
      <dgm:spPr/>
      <dgm:t>
        <a:bodyPr/>
        <a:lstStyle/>
        <a:p>
          <a:endParaRPr lang="en-US"/>
        </a:p>
      </dgm:t>
    </dgm:pt>
    <dgm:pt modelId="{C66936F6-B534-469C-83CC-5A4F46466BAA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Light Control Design</a:t>
          </a:r>
        </a:p>
      </dgm:t>
    </dgm:pt>
    <dgm:pt modelId="{2E3C18AE-E69C-4C57-8680-06CA235F3FC2}" type="parTrans" cxnId="{61DFEE10-2E9C-4BE7-9297-96511B33C652}">
      <dgm:prSet/>
      <dgm:spPr/>
      <dgm:t>
        <a:bodyPr/>
        <a:lstStyle/>
        <a:p>
          <a:endParaRPr lang="en-US"/>
        </a:p>
      </dgm:t>
    </dgm:pt>
    <dgm:pt modelId="{B2781005-7EB6-4EFD-BEA3-34993AA64F84}" type="sibTrans" cxnId="{61DFEE10-2E9C-4BE7-9297-96511B33C652}">
      <dgm:prSet/>
      <dgm:spPr/>
      <dgm:t>
        <a:bodyPr/>
        <a:lstStyle/>
        <a:p>
          <a:endParaRPr lang="en-US"/>
        </a:p>
      </dgm:t>
    </dgm:pt>
    <dgm:pt modelId="{83162BAC-4EA4-4281-BDC7-54F270736A7E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Power Calculation</a:t>
          </a:r>
        </a:p>
      </dgm:t>
    </dgm:pt>
    <dgm:pt modelId="{E5FDA7BB-9CA0-411C-8B5B-B92780018A2B}" type="parTrans" cxnId="{3D785D0C-13B6-4830-A857-FBA1AF0F7F08}">
      <dgm:prSet/>
      <dgm:spPr/>
      <dgm:t>
        <a:bodyPr/>
        <a:lstStyle/>
        <a:p>
          <a:endParaRPr lang="en-US"/>
        </a:p>
      </dgm:t>
    </dgm:pt>
    <dgm:pt modelId="{A929B05A-6C5C-49D6-8656-FE8AF1BEA442}" type="sibTrans" cxnId="{3D785D0C-13B6-4830-A857-FBA1AF0F7F08}">
      <dgm:prSet/>
      <dgm:spPr/>
      <dgm:t>
        <a:bodyPr/>
        <a:lstStyle/>
        <a:p>
          <a:endParaRPr lang="en-US"/>
        </a:p>
      </dgm:t>
    </dgm:pt>
    <dgm:pt modelId="{0DB966E7-5C13-4F98-9900-E3484498EBF5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Encasing Design</a:t>
          </a:r>
        </a:p>
      </dgm:t>
    </dgm:pt>
    <dgm:pt modelId="{16C70BCB-5F32-4D6C-9A0D-7CBD3A6D7E70}" type="parTrans" cxnId="{2BB77200-7863-4E8A-AB68-9DCAA699E38A}">
      <dgm:prSet/>
      <dgm:spPr/>
      <dgm:t>
        <a:bodyPr/>
        <a:lstStyle/>
        <a:p>
          <a:endParaRPr lang="en-US"/>
        </a:p>
      </dgm:t>
    </dgm:pt>
    <dgm:pt modelId="{33BFB062-3E64-4661-9FFC-96B80144F128}" type="sibTrans" cxnId="{2BB77200-7863-4E8A-AB68-9DCAA699E38A}">
      <dgm:prSet/>
      <dgm:spPr/>
      <dgm:t>
        <a:bodyPr/>
        <a:lstStyle/>
        <a:p>
          <a:endParaRPr lang="en-US"/>
        </a:p>
      </dgm:t>
    </dgm:pt>
    <dgm:pt modelId="{D6EB75C8-1E5C-44A9-860B-66E183B7C38D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Design Verification</a:t>
          </a:r>
        </a:p>
      </dgm:t>
    </dgm:pt>
    <dgm:pt modelId="{C6B2A72E-8561-4EF7-9875-7CB2BBBED1EF}" type="parTrans" cxnId="{E7D5E572-4D3F-4A1C-8193-A56FDA257CE5}">
      <dgm:prSet/>
      <dgm:spPr/>
      <dgm:t>
        <a:bodyPr/>
        <a:lstStyle/>
        <a:p>
          <a:endParaRPr lang="en-US"/>
        </a:p>
      </dgm:t>
    </dgm:pt>
    <dgm:pt modelId="{FBB23027-FA50-4D63-AEA0-12C7F5AEC61A}" type="sibTrans" cxnId="{E7D5E572-4D3F-4A1C-8193-A56FDA257CE5}">
      <dgm:prSet/>
      <dgm:spPr/>
      <dgm:t>
        <a:bodyPr/>
        <a:lstStyle/>
        <a:p>
          <a:endParaRPr lang="en-US"/>
        </a:p>
      </dgm:t>
    </dgm:pt>
    <dgm:pt modelId="{A1847CE0-1A5C-4BEC-B202-DEE52B186229}" type="pres">
      <dgm:prSet presAssocID="{7810A462-30EF-4ADE-9CBC-0B739B282F0A}" presName="diagram" presStyleCnt="0">
        <dgm:presLayoutVars>
          <dgm:dir/>
          <dgm:resizeHandles val="exact"/>
        </dgm:presLayoutVars>
      </dgm:prSet>
      <dgm:spPr/>
    </dgm:pt>
    <dgm:pt modelId="{2E75AA2F-EE05-4E21-A930-C2467D62D0F6}" type="pres">
      <dgm:prSet presAssocID="{C035B4C3-F404-4B35-BB02-4A41D7796706}" presName="node" presStyleLbl="node1" presStyleIdx="0" presStyleCnt="11">
        <dgm:presLayoutVars>
          <dgm:bulletEnabled val="1"/>
        </dgm:presLayoutVars>
      </dgm:prSet>
      <dgm:spPr/>
    </dgm:pt>
    <dgm:pt modelId="{A7D197C1-DA66-430F-AF48-D420239A6BB0}" type="pres">
      <dgm:prSet presAssocID="{1358074D-16C6-45E4-B828-87E50D7BC02A}" presName="sibTrans" presStyleLbl="sibTrans2D1" presStyleIdx="0" presStyleCnt="10"/>
      <dgm:spPr/>
    </dgm:pt>
    <dgm:pt modelId="{4FE9D57F-2C6E-41DE-85B1-958F33DC0266}" type="pres">
      <dgm:prSet presAssocID="{1358074D-16C6-45E4-B828-87E50D7BC02A}" presName="connectorText" presStyleLbl="sibTrans2D1" presStyleIdx="0" presStyleCnt="10"/>
      <dgm:spPr/>
    </dgm:pt>
    <dgm:pt modelId="{D3C05886-EA4E-4AE9-A906-BA274E725BE8}" type="pres">
      <dgm:prSet presAssocID="{127816E9-A126-420B-8A31-EA0AED3550AA}" presName="node" presStyleLbl="node1" presStyleIdx="1" presStyleCnt="11">
        <dgm:presLayoutVars>
          <dgm:bulletEnabled val="1"/>
        </dgm:presLayoutVars>
      </dgm:prSet>
      <dgm:spPr/>
    </dgm:pt>
    <dgm:pt modelId="{306D646A-F5AA-4D63-BD44-42433989BAEA}" type="pres">
      <dgm:prSet presAssocID="{32237F8F-CF31-486C-803F-2680D75DF416}" presName="sibTrans" presStyleLbl="sibTrans2D1" presStyleIdx="1" presStyleCnt="10"/>
      <dgm:spPr/>
    </dgm:pt>
    <dgm:pt modelId="{A25D00C0-93DF-4C6C-8784-985952329F3F}" type="pres">
      <dgm:prSet presAssocID="{32237F8F-CF31-486C-803F-2680D75DF416}" presName="connectorText" presStyleLbl="sibTrans2D1" presStyleIdx="1" presStyleCnt="10"/>
      <dgm:spPr/>
    </dgm:pt>
    <dgm:pt modelId="{6605F42F-1F77-47B2-859D-B5DCED29A654}" type="pres">
      <dgm:prSet presAssocID="{F0336F8C-60B2-408D-BA1A-87DED75B09A3}" presName="node" presStyleLbl="node1" presStyleIdx="2" presStyleCnt="11">
        <dgm:presLayoutVars>
          <dgm:bulletEnabled val="1"/>
        </dgm:presLayoutVars>
      </dgm:prSet>
      <dgm:spPr/>
    </dgm:pt>
    <dgm:pt modelId="{8799E561-AAFC-47E0-AE10-5BB111063D58}" type="pres">
      <dgm:prSet presAssocID="{BE09110E-296E-47E0-A822-8A43DA2AAD06}" presName="sibTrans" presStyleLbl="sibTrans2D1" presStyleIdx="2" presStyleCnt="10"/>
      <dgm:spPr/>
    </dgm:pt>
    <dgm:pt modelId="{17358B65-9F5C-40B8-86F3-F0E61B9DD548}" type="pres">
      <dgm:prSet presAssocID="{BE09110E-296E-47E0-A822-8A43DA2AAD06}" presName="connectorText" presStyleLbl="sibTrans2D1" presStyleIdx="2" presStyleCnt="10"/>
      <dgm:spPr/>
    </dgm:pt>
    <dgm:pt modelId="{EC5DA964-555A-4BFE-89CA-EE4F445CD1E7}" type="pres">
      <dgm:prSet presAssocID="{FDF009C2-9321-40AC-90A1-886BFAD526EF}" presName="node" presStyleLbl="node1" presStyleIdx="3" presStyleCnt="11">
        <dgm:presLayoutVars>
          <dgm:bulletEnabled val="1"/>
        </dgm:presLayoutVars>
      </dgm:prSet>
      <dgm:spPr/>
    </dgm:pt>
    <dgm:pt modelId="{6E7C0446-54CF-4A7E-9F53-D229D2D67825}" type="pres">
      <dgm:prSet presAssocID="{A76A42AE-6EDB-46DD-9830-990E3E888937}" presName="sibTrans" presStyleLbl="sibTrans2D1" presStyleIdx="3" presStyleCnt="10"/>
      <dgm:spPr/>
    </dgm:pt>
    <dgm:pt modelId="{43741BBA-69B6-4BFF-B2E5-E32EF077742D}" type="pres">
      <dgm:prSet presAssocID="{A76A42AE-6EDB-46DD-9830-990E3E888937}" presName="connectorText" presStyleLbl="sibTrans2D1" presStyleIdx="3" presStyleCnt="10"/>
      <dgm:spPr/>
    </dgm:pt>
    <dgm:pt modelId="{CC330A73-DE08-4233-B139-EC4B6F98D1B0}" type="pres">
      <dgm:prSet presAssocID="{E2E78D90-1CEF-4ADB-83F1-CF0ABACA22E7}" presName="node" presStyleLbl="node1" presStyleIdx="4" presStyleCnt="11">
        <dgm:presLayoutVars>
          <dgm:bulletEnabled val="1"/>
        </dgm:presLayoutVars>
      </dgm:prSet>
      <dgm:spPr/>
    </dgm:pt>
    <dgm:pt modelId="{A4CD5BFC-76B9-4552-B976-612682EFAEEF}" type="pres">
      <dgm:prSet presAssocID="{7BE1EB9C-F09D-4EF0-B901-77AE429B4316}" presName="sibTrans" presStyleLbl="sibTrans2D1" presStyleIdx="4" presStyleCnt="10"/>
      <dgm:spPr/>
    </dgm:pt>
    <dgm:pt modelId="{62708632-A1CC-4BEB-BC00-6E5029D087DC}" type="pres">
      <dgm:prSet presAssocID="{7BE1EB9C-F09D-4EF0-B901-77AE429B4316}" presName="connectorText" presStyleLbl="sibTrans2D1" presStyleIdx="4" presStyleCnt="10"/>
      <dgm:spPr/>
    </dgm:pt>
    <dgm:pt modelId="{88E75029-87DC-47FA-96FA-44419833C7F9}" type="pres">
      <dgm:prSet presAssocID="{BE56DCAE-FEF0-41E3-AE65-D6EFC0133AFB}" presName="node" presStyleLbl="node1" presStyleIdx="5" presStyleCnt="11">
        <dgm:presLayoutVars>
          <dgm:bulletEnabled val="1"/>
        </dgm:presLayoutVars>
      </dgm:prSet>
      <dgm:spPr/>
    </dgm:pt>
    <dgm:pt modelId="{38E0B30C-B645-4199-BA36-242C770D3BB0}" type="pres">
      <dgm:prSet presAssocID="{1C698265-90D2-49FC-9C20-D1713B56BF6E}" presName="sibTrans" presStyleLbl="sibTrans2D1" presStyleIdx="5" presStyleCnt="10"/>
      <dgm:spPr/>
    </dgm:pt>
    <dgm:pt modelId="{536E1A64-7A88-4559-B2FF-D8C4969FB256}" type="pres">
      <dgm:prSet presAssocID="{1C698265-90D2-49FC-9C20-D1713B56BF6E}" presName="connectorText" presStyleLbl="sibTrans2D1" presStyleIdx="5" presStyleCnt="10"/>
      <dgm:spPr/>
    </dgm:pt>
    <dgm:pt modelId="{8BED9807-AE24-4566-96C2-CC0ED7474DE0}" type="pres">
      <dgm:prSet presAssocID="{C66936F6-B534-469C-83CC-5A4F46466BAA}" presName="node" presStyleLbl="node1" presStyleIdx="6" presStyleCnt="11">
        <dgm:presLayoutVars>
          <dgm:bulletEnabled val="1"/>
        </dgm:presLayoutVars>
      </dgm:prSet>
      <dgm:spPr/>
    </dgm:pt>
    <dgm:pt modelId="{D49CA6F0-8979-409B-B8D0-7BF58F59C9F3}" type="pres">
      <dgm:prSet presAssocID="{B2781005-7EB6-4EFD-BEA3-34993AA64F84}" presName="sibTrans" presStyleLbl="sibTrans2D1" presStyleIdx="6" presStyleCnt="10"/>
      <dgm:spPr/>
    </dgm:pt>
    <dgm:pt modelId="{FEA968FE-B66B-46D3-ADEA-C594B68A72C8}" type="pres">
      <dgm:prSet presAssocID="{B2781005-7EB6-4EFD-BEA3-34993AA64F84}" presName="connectorText" presStyleLbl="sibTrans2D1" presStyleIdx="6" presStyleCnt="10"/>
      <dgm:spPr/>
    </dgm:pt>
    <dgm:pt modelId="{5A9E9BC3-657B-4662-838C-B62EE34B5BD7}" type="pres">
      <dgm:prSet presAssocID="{1368562C-02D0-4BA7-BD9A-BB7B8A74CF49}" presName="node" presStyleLbl="node1" presStyleIdx="7" presStyleCnt="11">
        <dgm:presLayoutVars>
          <dgm:bulletEnabled val="1"/>
        </dgm:presLayoutVars>
      </dgm:prSet>
      <dgm:spPr/>
    </dgm:pt>
    <dgm:pt modelId="{F2FE80C9-CF7E-4115-A70A-0322E24FA93F}" type="pres">
      <dgm:prSet presAssocID="{5ED030EC-63EE-43B7-ACF2-7B3A6A087683}" presName="sibTrans" presStyleLbl="sibTrans2D1" presStyleIdx="7" presStyleCnt="10"/>
      <dgm:spPr/>
    </dgm:pt>
    <dgm:pt modelId="{D71DE378-1C22-4B4B-B7B1-09A239AEBE8D}" type="pres">
      <dgm:prSet presAssocID="{5ED030EC-63EE-43B7-ACF2-7B3A6A087683}" presName="connectorText" presStyleLbl="sibTrans2D1" presStyleIdx="7" presStyleCnt="10"/>
      <dgm:spPr/>
    </dgm:pt>
    <dgm:pt modelId="{404AA1AB-1BEC-401A-992E-80D4272E95CD}" type="pres">
      <dgm:prSet presAssocID="{83162BAC-4EA4-4281-BDC7-54F270736A7E}" presName="node" presStyleLbl="node1" presStyleIdx="8" presStyleCnt="11">
        <dgm:presLayoutVars>
          <dgm:bulletEnabled val="1"/>
        </dgm:presLayoutVars>
      </dgm:prSet>
      <dgm:spPr/>
    </dgm:pt>
    <dgm:pt modelId="{82A4EC63-C4F5-49B7-B5C5-7D76EFBD7EB5}" type="pres">
      <dgm:prSet presAssocID="{A929B05A-6C5C-49D6-8656-FE8AF1BEA442}" presName="sibTrans" presStyleLbl="sibTrans2D1" presStyleIdx="8" presStyleCnt="10"/>
      <dgm:spPr/>
    </dgm:pt>
    <dgm:pt modelId="{C61C3CCD-3557-41A2-8BBB-B13C1427B5DA}" type="pres">
      <dgm:prSet presAssocID="{A929B05A-6C5C-49D6-8656-FE8AF1BEA442}" presName="connectorText" presStyleLbl="sibTrans2D1" presStyleIdx="8" presStyleCnt="10"/>
      <dgm:spPr/>
    </dgm:pt>
    <dgm:pt modelId="{CBA827FF-EFD1-4A9F-9C5E-BD49826426C4}" type="pres">
      <dgm:prSet presAssocID="{0DB966E7-5C13-4F98-9900-E3484498EBF5}" presName="node" presStyleLbl="node1" presStyleIdx="9" presStyleCnt="11">
        <dgm:presLayoutVars>
          <dgm:bulletEnabled val="1"/>
        </dgm:presLayoutVars>
      </dgm:prSet>
      <dgm:spPr/>
    </dgm:pt>
    <dgm:pt modelId="{AA941030-0A9B-4DEC-A292-9995B50E06BB}" type="pres">
      <dgm:prSet presAssocID="{33BFB062-3E64-4661-9FFC-96B80144F128}" presName="sibTrans" presStyleLbl="sibTrans2D1" presStyleIdx="9" presStyleCnt="10"/>
      <dgm:spPr/>
    </dgm:pt>
    <dgm:pt modelId="{C1EE40BE-594E-4A1F-816B-5AA14C6F9D17}" type="pres">
      <dgm:prSet presAssocID="{33BFB062-3E64-4661-9FFC-96B80144F128}" presName="connectorText" presStyleLbl="sibTrans2D1" presStyleIdx="9" presStyleCnt="10"/>
      <dgm:spPr/>
    </dgm:pt>
    <dgm:pt modelId="{CCE8F7D6-43F2-47B2-B3EC-CD2835E7C8C1}" type="pres">
      <dgm:prSet presAssocID="{D6EB75C8-1E5C-44A9-860B-66E183B7C38D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BB77200-7863-4E8A-AB68-9DCAA699E38A}" srcId="{7810A462-30EF-4ADE-9CBC-0B739B282F0A}" destId="{0DB966E7-5C13-4F98-9900-E3484498EBF5}" srcOrd="9" destOrd="0" parTransId="{16C70BCB-5F32-4D6C-9A0D-7CBD3A6D7E70}" sibTransId="{33BFB062-3E64-4661-9FFC-96B80144F128}"/>
    <dgm:cxn modelId="{045A1701-6203-43F7-B73E-FF2D643A9FF3}" type="presOf" srcId="{83162BAC-4EA4-4281-BDC7-54F270736A7E}" destId="{404AA1AB-1BEC-401A-992E-80D4272E95CD}" srcOrd="0" destOrd="0" presId="urn:microsoft.com/office/officeart/2005/8/layout/process5"/>
    <dgm:cxn modelId="{8E1B0B0A-6F2D-4E2D-9C04-1DCE71CF8E1C}" type="presOf" srcId="{1368562C-02D0-4BA7-BD9A-BB7B8A74CF49}" destId="{5A9E9BC3-657B-4662-838C-B62EE34B5BD7}" srcOrd="0" destOrd="0" presId="urn:microsoft.com/office/officeart/2005/8/layout/process5"/>
    <dgm:cxn modelId="{3D785D0C-13B6-4830-A857-FBA1AF0F7F08}" srcId="{7810A462-30EF-4ADE-9CBC-0B739B282F0A}" destId="{83162BAC-4EA4-4281-BDC7-54F270736A7E}" srcOrd="8" destOrd="0" parTransId="{E5FDA7BB-9CA0-411C-8B5B-B92780018A2B}" sibTransId="{A929B05A-6C5C-49D6-8656-FE8AF1BEA442}"/>
    <dgm:cxn modelId="{1ADA190D-0F3B-4447-B2CA-8C9353D8F3AC}" type="presOf" srcId="{7BE1EB9C-F09D-4EF0-B901-77AE429B4316}" destId="{62708632-A1CC-4BEB-BC00-6E5029D087DC}" srcOrd="1" destOrd="0" presId="urn:microsoft.com/office/officeart/2005/8/layout/process5"/>
    <dgm:cxn modelId="{2742CC10-A4E9-4AE7-93FE-2451B8BDE869}" type="presOf" srcId="{A929B05A-6C5C-49D6-8656-FE8AF1BEA442}" destId="{C61C3CCD-3557-41A2-8BBB-B13C1427B5DA}" srcOrd="1" destOrd="0" presId="urn:microsoft.com/office/officeart/2005/8/layout/process5"/>
    <dgm:cxn modelId="{61DFEE10-2E9C-4BE7-9297-96511B33C652}" srcId="{7810A462-30EF-4ADE-9CBC-0B739B282F0A}" destId="{C66936F6-B534-469C-83CC-5A4F46466BAA}" srcOrd="6" destOrd="0" parTransId="{2E3C18AE-E69C-4C57-8680-06CA235F3FC2}" sibTransId="{B2781005-7EB6-4EFD-BEA3-34993AA64F84}"/>
    <dgm:cxn modelId="{93EC7911-AB39-4B82-9B25-381EEDB96007}" srcId="{7810A462-30EF-4ADE-9CBC-0B739B282F0A}" destId="{127816E9-A126-420B-8A31-EA0AED3550AA}" srcOrd="1" destOrd="0" parTransId="{EACFF02A-8310-404B-B121-F19B19D07393}" sibTransId="{32237F8F-CF31-486C-803F-2680D75DF416}"/>
    <dgm:cxn modelId="{30266A1F-5A0B-4C88-80E6-44AE4F2088B7}" srcId="{7810A462-30EF-4ADE-9CBC-0B739B282F0A}" destId="{C035B4C3-F404-4B35-BB02-4A41D7796706}" srcOrd="0" destOrd="0" parTransId="{14275CE7-3959-4672-B34E-528EA42F7834}" sibTransId="{1358074D-16C6-45E4-B828-87E50D7BC02A}"/>
    <dgm:cxn modelId="{B2E01920-2B8E-40CF-B2D8-7B599C37E70B}" type="presOf" srcId="{1358074D-16C6-45E4-B828-87E50D7BC02A}" destId="{A7D197C1-DA66-430F-AF48-D420239A6BB0}" srcOrd="0" destOrd="0" presId="urn:microsoft.com/office/officeart/2005/8/layout/process5"/>
    <dgm:cxn modelId="{E447DE21-8C60-46C2-BB59-CBF191EFE9B6}" srcId="{7810A462-30EF-4ADE-9CBC-0B739B282F0A}" destId="{BE56DCAE-FEF0-41E3-AE65-D6EFC0133AFB}" srcOrd="5" destOrd="0" parTransId="{BDD0DFFC-3F14-4D1F-9A80-FE0313C4B159}" sibTransId="{1C698265-90D2-49FC-9C20-D1713B56BF6E}"/>
    <dgm:cxn modelId="{DA35B825-D4EB-4143-9F61-5FFD97472867}" type="presOf" srcId="{BE09110E-296E-47E0-A822-8A43DA2AAD06}" destId="{17358B65-9F5C-40B8-86F3-F0E61B9DD548}" srcOrd="1" destOrd="0" presId="urn:microsoft.com/office/officeart/2005/8/layout/process5"/>
    <dgm:cxn modelId="{E1862F26-EBED-41A2-B298-0F888DDB93C0}" type="presOf" srcId="{1C698265-90D2-49FC-9C20-D1713B56BF6E}" destId="{536E1A64-7A88-4559-B2FF-D8C4969FB256}" srcOrd="1" destOrd="0" presId="urn:microsoft.com/office/officeart/2005/8/layout/process5"/>
    <dgm:cxn modelId="{3F51BC28-4AFC-4894-B246-6DAB5E836113}" type="presOf" srcId="{5ED030EC-63EE-43B7-ACF2-7B3A6A087683}" destId="{F2FE80C9-CF7E-4115-A70A-0322E24FA93F}" srcOrd="0" destOrd="0" presId="urn:microsoft.com/office/officeart/2005/8/layout/process5"/>
    <dgm:cxn modelId="{E43BFC33-9D61-4195-AC12-EE8090D9EBBB}" type="presOf" srcId="{BE56DCAE-FEF0-41E3-AE65-D6EFC0133AFB}" destId="{88E75029-87DC-47FA-96FA-44419833C7F9}" srcOrd="0" destOrd="0" presId="urn:microsoft.com/office/officeart/2005/8/layout/process5"/>
    <dgm:cxn modelId="{C930753F-B05A-483B-B100-4011BFA899E6}" srcId="{7810A462-30EF-4ADE-9CBC-0B739B282F0A}" destId="{1368562C-02D0-4BA7-BD9A-BB7B8A74CF49}" srcOrd="7" destOrd="0" parTransId="{BA8B17A9-5202-4413-8994-A789A5A656FD}" sibTransId="{5ED030EC-63EE-43B7-ACF2-7B3A6A087683}"/>
    <dgm:cxn modelId="{CE69A15D-D13F-4705-AB1C-D5285853D424}" type="presOf" srcId="{32237F8F-CF31-486C-803F-2680D75DF416}" destId="{A25D00C0-93DF-4C6C-8784-985952329F3F}" srcOrd="1" destOrd="0" presId="urn:microsoft.com/office/officeart/2005/8/layout/process5"/>
    <dgm:cxn modelId="{0E72B144-8B70-4CD7-BF30-5004C3DAD7C9}" type="presOf" srcId="{E2E78D90-1CEF-4ADB-83F1-CF0ABACA22E7}" destId="{CC330A73-DE08-4233-B139-EC4B6F98D1B0}" srcOrd="0" destOrd="0" presId="urn:microsoft.com/office/officeart/2005/8/layout/process5"/>
    <dgm:cxn modelId="{4CC6466B-C71F-4A65-AB20-26DF63DF60A0}" type="presOf" srcId="{C035B4C3-F404-4B35-BB02-4A41D7796706}" destId="{2E75AA2F-EE05-4E21-A930-C2467D62D0F6}" srcOrd="0" destOrd="0" presId="urn:microsoft.com/office/officeart/2005/8/layout/process5"/>
    <dgm:cxn modelId="{E8A10F4D-A4B0-44F0-9AB4-E9A97ECECD4E}" type="presOf" srcId="{32237F8F-CF31-486C-803F-2680D75DF416}" destId="{306D646A-F5AA-4D63-BD44-42433989BAEA}" srcOrd="0" destOrd="0" presId="urn:microsoft.com/office/officeart/2005/8/layout/process5"/>
    <dgm:cxn modelId="{E7D5E572-4D3F-4A1C-8193-A56FDA257CE5}" srcId="{7810A462-30EF-4ADE-9CBC-0B739B282F0A}" destId="{D6EB75C8-1E5C-44A9-860B-66E183B7C38D}" srcOrd="10" destOrd="0" parTransId="{C6B2A72E-8561-4EF7-9875-7CB2BBBED1EF}" sibTransId="{FBB23027-FA50-4D63-AEA0-12C7F5AEC61A}"/>
    <dgm:cxn modelId="{681D2458-DA2F-470F-B82D-983C16870D26}" type="presOf" srcId="{FDF009C2-9321-40AC-90A1-886BFAD526EF}" destId="{EC5DA964-555A-4BFE-89CA-EE4F445CD1E7}" srcOrd="0" destOrd="0" presId="urn:microsoft.com/office/officeart/2005/8/layout/process5"/>
    <dgm:cxn modelId="{40169778-91BC-42F9-B9FC-F76CF3C55F1D}" type="presOf" srcId="{C66936F6-B534-469C-83CC-5A4F46466BAA}" destId="{8BED9807-AE24-4566-96C2-CC0ED7474DE0}" srcOrd="0" destOrd="0" presId="urn:microsoft.com/office/officeart/2005/8/layout/process5"/>
    <dgm:cxn modelId="{6EE8767F-3484-4DA0-8658-905A80CA9165}" type="presOf" srcId="{BE09110E-296E-47E0-A822-8A43DA2AAD06}" destId="{8799E561-AAFC-47E0-AE10-5BB111063D58}" srcOrd="0" destOrd="0" presId="urn:microsoft.com/office/officeart/2005/8/layout/process5"/>
    <dgm:cxn modelId="{3C211582-F34C-42D3-9AB8-78AA12224DA3}" type="presOf" srcId="{5ED030EC-63EE-43B7-ACF2-7B3A6A087683}" destId="{D71DE378-1C22-4B4B-B7B1-09A239AEBE8D}" srcOrd="1" destOrd="0" presId="urn:microsoft.com/office/officeart/2005/8/layout/process5"/>
    <dgm:cxn modelId="{6690DE82-D7FA-4C0B-9479-72294CBE4A75}" type="presOf" srcId="{A76A42AE-6EDB-46DD-9830-990E3E888937}" destId="{6E7C0446-54CF-4A7E-9F53-D229D2D67825}" srcOrd="0" destOrd="0" presId="urn:microsoft.com/office/officeart/2005/8/layout/process5"/>
    <dgm:cxn modelId="{4DA65786-7714-46FC-A0CD-6DA1FE7A38BF}" type="presOf" srcId="{B2781005-7EB6-4EFD-BEA3-34993AA64F84}" destId="{FEA968FE-B66B-46D3-ADEA-C594B68A72C8}" srcOrd="1" destOrd="0" presId="urn:microsoft.com/office/officeart/2005/8/layout/process5"/>
    <dgm:cxn modelId="{EAC8FF88-E351-472F-80A5-220E6FCE6AA8}" type="presOf" srcId="{A76A42AE-6EDB-46DD-9830-990E3E888937}" destId="{43741BBA-69B6-4BFF-B2E5-E32EF077742D}" srcOrd="1" destOrd="0" presId="urn:microsoft.com/office/officeart/2005/8/layout/process5"/>
    <dgm:cxn modelId="{D51BCB89-548F-4C8F-A7E4-A156B1F8D018}" srcId="{7810A462-30EF-4ADE-9CBC-0B739B282F0A}" destId="{E2E78D90-1CEF-4ADB-83F1-CF0ABACA22E7}" srcOrd="4" destOrd="0" parTransId="{08351ED5-207B-494C-B107-A751B9FCCC10}" sibTransId="{7BE1EB9C-F09D-4EF0-B901-77AE429B4316}"/>
    <dgm:cxn modelId="{0E4D8F90-819A-4B7C-B5F6-B6B58D8C7D2A}" type="presOf" srcId="{1C698265-90D2-49FC-9C20-D1713B56BF6E}" destId="{38E0B30C-B645-4199-BA36-242C770D3BB0}" srcOrd="0" destOrd="0" presId="urn:microsoft.com/office/officeart/2005/8/layout/process5"/>
    <dgm:cxn modelId="{AEF0BE94-9399-407A-8643-F3FCF6DDA289}" type="presOf" srcId="{B2781005-7EB6-4EFD-BEA3-34993AA64F84}" destId="{D49CA6F0-8979-409B-B8D0-7BF58F59C9F3}" srcOrd="0" destOrd="0" presId="urn:microsoft.com/office/officeart/2005/8/layout/process5"/>
    <dgm:cxn modelId="{66A086A3-9DDD-4885-A0AE-7CE337A7F21F}" type="presOf" srcId="{0DB966E7-5C13-4F98-9900-E3484498EBF5}" destId="{CBA827FF-EFD1-4A9F-9C5E-BD49826426C4}" srcOrd="0" destOrd="0" presId="urn:microsoft.com/office/officeart/2005/8/layout/process5"/>
    <dgm:cxn modelId="{475CE8A3-60A9-4225-A7DD-1874215D0475}" srcId="{7810A462-30EF-4ADE-9CBC-0B739B282F0A}" destId="{F0336F8C-60B2-408D-BA1A-87DED75B09A3}" srcOrd="2" destOrd="0" parTransId="{71168798-3D98-4790-866C-0B1E4DF73CBC}" sibTransId="{BE09110E-296E-47E0-A822-8A43DA2AAD06}"/>
    <dgm:cxn modelId="{31D791B7-1C55-4D4C-BCCE-D4617C4879A6}" type="presOf" srcId="{7810A462-30EF-4ADE-9CBC-0B739B282F0A}" destId="{A1847CE0-1A5C-4BEC-B202-DEE52B186229}" srcOrd="0" destOrd="0" presId="urn:microsoft.com/office/officeart/2005/8/layout/process5"/>
    <dgm:cxn modelId="{227581B8-A86C-45A6-9C42-DA085DAA230B}" type="presOf" srcId="{127816E9-A126-420B-8A31-EA0AED3550AA}" destId="{D3C05886-EA4E-4AE9-A906-BA274E725BE8}" srcOrd="0" destOrd="0" presId="urn:microsoft.com/office/officeart/2005/8/layout/process5"/>
    <dgm:cxn modelId="{66E195C1-A88C-4651-AF3F-364D968478D7}" type="presOf" srcId="{A929B05A-6C5C-49D6-8656-FE8AF1BEA442}" destId="{82A4EC63-C4F5-49B7-B5C5-7D76EFBD7EB5}" srcOrd="0" destOrd="0" presId="urn:microsoft.com/office/officeart/2005/8/layout/process5"/>
    <dgm:cxn modelId="{A58639CE-545D-4192-94F5-C7A8F55BA350}" type="presOf" srcId="{7BE1EB9C-F09D-4EF0-B901-77AE429B4316}" destId="{A4CD5BFC-76B9-4552-B976-612682EFAEEF}" srcOrd="0" destOrd="0" presId="urn:microsoft.com/office/officeart/2005/8/layout/process5"/>
    <dgm:cxn modelId="{3AADB2DD-B621-4475-992D-1774D2314162}" type="presOf" srcId="{F0336F8C-60B2-408D-BA1A-87DED75B09A3}" destId="{6605F42F-1F77-47B2-859D-B5DCED29A654}" srcOrd="0" destOrd="0" presId="urn:microsoft.com/office/officeart/2005/8/layout/process5"/>
    <dgm:cxn modelId="{998827E5-7495-4C0B-9939-C50458C1E7F6}" srcId="{7810A462-30EF-4ADE-9CBC-0B739B282F0A}" destId="{FDF009C2-9321-40AC-90A1-886BFAD526EF}" srcOrd="3" destOrd="0" parTransId="{CEFBD683-2A98-4765-AC4A-4DCCDF382A9A}" sibTransId="{A76A42AE-6EDB-46DD-9830-990E3E888937}"/>
    <dgm:cxn modelId="{F09EBAEC-EAB8-40EC-829C-6D7C18D9E68A}" type="presOf" srcId="{1358074D-16C6-45E4-B828-87E50D7BC02A}" destId="{4FE9D57F-2C6E-41DE-85B1-958F33DC0266}" srcOrd="1" destOrd="0" presId="urn:microsoft.com/office/officeart/2005/8/layout/process5"/>
    <dgm:cxn modelId="{06B365F0-CC40-4412-973C-BD3078B0B196}" type="presOf" srcId="{33BFB062-3E64-4661-9FFC-96B80144F128}" destId="{AA941030-0A9B-4DEC-A292-9995B50E06BB}" srcOrd="0" destOrd="0" presId="urn:microsoft.com/office/officeart/2005/8/layout/process5"/>
    <dgm:cxn modelId="{0883DFF1-FC38-49BF-9CF4-9C47B17E24BA}" type="presOf" srcId="{D6EB75C8-1E5C-44A9-860B-66E183B7C38D}" destId="{CCE8F7D6-43F2-47B2-B3EC-CD2835E7C8C1}" srcOrd="0" destOrd="0" presId="urn:microsoft.com/office/officeart/2005/8/layout/process5"/>
    <dgm:cxn modelId="{74FE3DF9-6C4B-4E44-8E03-37B0D0B7697F}" type="presOf" srcId="{33BFB062-3E64-4661-9FFC-96B80144F128}" destId="{C1EE40BE-594E-4A1F-816B-5AA14C6F9D17}" srcOrd="1" destOrd="0" presId="urn:microsoft.com/office/officeart/2005/8/layout/process5"/>
    <dgm:cxn modelId="{95795DAC-B306-4218-B238-C3D5402C3AE7}" type="presParOf" srcId="{A1847CE0-1A5C-4BEC-B202-DEE52B186229}" destId="{2E75AA2F-EE05-4E21-A930-C2467D62D0F6}" srcOrd="0" destOrd="0" presId="urn:microsoft.com/office/officeart/2005/8/layout/process5"/>
    <dgm:cxn modelId="{89B01BFE-72C5-4EF7-B925-58998B8BC406}" type="presParOf" srcId="{A1847CE0-1A5C-4BEC-B202-DEE52B186229}" destId="{A7D197C1-DA66-430F-AF48-D420239A6BB0}" srcOrd="1" destOrd="0" presId="urn:microsoft.com/office/officeart/2005/8/layout/process5"/>
    <dgm:cxn modelId="{841691AC-EF6B-450E-BCD5-B495A52BE7E5}" type="presParOf" srcId="{A7D197C1-DA66-430F-AF48-D420239A6BB0}" destId="{4FE9D57F-2C6E-41DE-85B1-958F33DC0266}" srcOrd="0" destOrd="0" presId="urn:microsoft.com/office/officeart/2005/8/layout/process5"/>
    <dgm:cxn modelId="{74D08C0F-B74D-426B-85CF-9D2B4E9FF098}" type="presParOf" srcId="{A1847CE0-1A5C-4BEC-B202-DEE52B186229}" destId="{D3C05886-EA4E-4AE9-A906-BA274E725BE8}" srcOrd="2" destOrd="0" presId="urn:microsoft.com/office/officeart/2005/8/layout/process5"/>
    <dgm:cxn modelId="{ED13B6F5-AAF3-447B-9D83-81E192CB731F}" type="presParOf" srcId="{A1847CE0-1A5C-4BEC-B202-DEE52B186229}" destId="{306D646A-F5AA-4D63-BD44-42433989BAEA}" srcOrd="3" destOrd="0" presId="urn:microsoft.com/office/officeart/2005/8/layout/process5"/>
    <dgm:cxn modelId="{5C299C96-8089-4B97-99BB-587D95DFE048}" type="presParOf" srcId="{306D646A-F5AA-4D63-BD44-42433989BAEA}" destId="{A25D00C0-93DF-4C6C-8784-985952329F3F}" srcOrd="0" destOrd="0" presId="urn:microsoft.com/office/officeart/2005/8/layout/process5"/>
    <dgm:cxn modelId="{35EAC93D-AA7E-4096-9843-F1056EEA37E7}" type="presParOf" srcId="{A1847CE0-1A5C-4BEC-B202-DEE52B186229}" destId="{6605F42F-1F77-47B2-859D-B5DCED29A654}" srcOrd="4" destOrd="0" presId="urn:microsoft.com/office/officeart/2005/8/layout/process5"/>
    <dgm:cxn modelId="{C0CC90C3-F8CF-4E95-83E7-C1225BB50180}" type="presParOf" srcId="{A1847CE0-1A5C-4BEC-B202-DEE52B186229}" destId="{8799E561-AAFC-47E0-AE10-5BB111063D58}" srcOrd="5" destOrd="0" presId="urn:microsoft.com/office/officeart/2005/8/layout/process5"/>
    <dgm:cxn modelId="{D8203018-ADE2-4CC6-9789-4E59B3918DA1}" type="presParOf" srcId="{8799E561-AAFC-47E0-AE10-5BB111063D58}" destId="{17358B65-9F5C-40B8-86F3-F0E61B9DD548}" srcOrd="0" destOrd="0" presId="urn:microsoft.com/office/officeart/2005/8/layout/process5"/>
    <dgm:cxn modelId="{486C9E2A-F342-4810-859D-09B947847F18}" type="presParOf" srcId="{A1847CE0-1A5C-4BEC-B202-DEE52B186229}" destId="{EC5DA964-555A-4BFE-89CA-EE4F445CD1E7}" srcOrd="6" destOrd="0" presId="urn:microsoft.com/office/officeart/2005/8/layout/process5"/>
    <dgm:cxn modelId="{8D1E9910-C220-4E21-ABD1-1824F37DE4A3}" type="presParOf" srcId="{A1847CE0-1A5C-4BEC-B202-DEE52B186229}" destId="{6E7C0446-54CF-4A7E-9F53-D229D2D67825}" srcOrd="7" destOrd="0" presId="urn:microsoft.com/office/officeart/2005/8/layout/process5"/>
    <dgm:cxn modelId="{9BE85CFF-E1FA-4A32-A3CD-FABFB0935CA1}" type="presParOf" srcId="{6E7C0446-54CF-4A7E-9F53-D229D2D67825}" destId="{43741BBA-69B6-4BFF-B2E5-E32EF077742D}" srcOrd="0" destOrd="0" presId="urn:microsoft.com/office/officeart/2005/8/layout/process5"/>
    <dgm:cxn modelId="{B403CA79-D347-4E00-98D7-D2CDDD1502E0}" type="presParOf" srcId="{A1847CE0-1A5C-4BEC-B202-DEE52B186229}" destId="{CC330A73-DE08-4233-B139-EC4B6F98D1B0}" srcOrd="8" destOrd="0" presId="urn:microsoft.com/office/officeart/2005/8/layout/process5"/>
    <dgm:cxn modelId="{96C5C2DC-DD09-4124-8307-5D3CFABB5F2B}" type="presParOf" srcId="{A1847CE0-1A5C-4BEC-B202-DEE52B186229}" destId="{A4CD5BFC-76B9-4552-B976-612682EFAEEF}" srcOrd="9" destOrd="0" presId="urn:microsoft.com/office/officeart/2005/8/layout/process5"/>
    <dgm:cxn modelId="{073093B0-0EAC-4210-989E-4517D4A36598}" type="presParOf" srcId="{A4CD5BFC-76B9-4552-B976-612682EFAEEF}" destId="{62708632-A1CC-4BEB-BC00-6E5029D087DC}" srcOrd="0" destOrd="0" presId="urn:microsoft.com/office/officeart/2005/8/layout/process5"/>
    <dgm:cxn modelId="{786A4DDC-7CCC-442F-BC2A-AFBDE3F29140}" type="presParOf" srcId="{A1847CE0-1A5C-4BEC-B202-DEE52B186229}" destId="{88E75029-87DC-47FA-96FA-44419833C7F9}" srcOrd="10" destOrd="0" presId="urn:microsoft.com/office/officeart/2005/8/layout/process5"/>
    <dgm:cxn modelId="{31CEAFCA-B188-4456-B639-A352175E0009}" type="presParOf" srcId="{A1847CE0-1A5C-4BEC-B202-DEE52B186229}" destId="{38E0B30C-B645-4199-BA36-242C770D3BB0}" srcOrd="11" destOrd="0" presId="urn:microsoft.com/office/officeart/2005/8/layout/process5"/>
    <dgm:cxn modelId="{A65935DC-06FF-4DD6-83BE-3506B2915CAA}" type="presParOf" srcId="{38E0B30C-B645-4199-BA36-242C770D3BB0}" destId="{536E1A64-7A88-4559-B2FF-D8C4969FB256}" srcOrd="0" destOrd="0" presId="urn:microsoft.com/office/officeart/2005/8/layout/process5"/>
    <dgm:cxn modelId="{9D664941-71D1-45C2-A24A-803E6CF42497}" type="presParOf" srcId="{A1847CE0-1A5C-4BEC-B202-DEE52B186229}" destId="{8BED9807-AE24-4566-96C2-CC0ED7474DE0}" srcOrd="12" destOrd="0" presId="urn:microsoft.com/office/officeart/2005/8/layout/process5"/>
    <dgm:cxn modelId="{61DCDA14-203A-4A71-823F-7A4C0E010EC4}" type="presParOf" srcId="{A1847CE0-1A5C-4BEC-B202-DEE52B186229}" destId="{D49CA6F0-8979-409B-B8D0-7BF58F59C9F3}" srcOrd="13" destOrd="0" presId="urn:microsoft.com/office/officeart/2005/8/layout/process5"/>
    <dgm:cxn modelId="{93482DBE-1661-4852-9705-7D938BFDCEE6}" type="presParOf" srcId="{D49CA6F0-8979-409B-B8D0-7BF58F59C9F3}" destId="{FEA968FE-B66B-46D3-ADEA-C594B68A72C8}" srcOrd="0" destOrd="0" presId="urn:microsoft.com/office/officeart/2005/8/layout/process5"/>
    <dgm:cxn modelId="{624BF622-9E41-44AD-A0E3-59A35B6F9E68}" type="presParOf" srcId="{A1847CE0-1A5C-4BEC-B202-DEE52B186229}" destId="{5A9E9BC3-657B-4662-838C-B62EE34B5BD7}" srcOrd="14" destOrd="0" presId="urn:microsoft.com/office/officeart/2005/8/layout/process5"/>
    <dgm:cxn modelId="{30A83D61-0F0F-4ABB-AE87-BE0857F47D40}" type="presParOf" srcId="{A1847CE0-1A5C-4BEC-B202-DEE52B186229}" destId="{F2FE80C9-CF7E-4115-A70A-0322E24FA93F}" srcOrd="15" destOrd="0" presId="urn:microsoft.com/office/officeart/2005/8/layout/process5"/>
    <dgm:cxn modelId="{AFF0A90C-087C-4B8C-9FA0-957B64430D41}" type="presParOf" srcId="{F2FE80C9-CF7E-4115-A70A-0322E24FA93F}" destId="{D71DE378-1C22-4B4B-B7B1-09A239AEBE8D}" srcOrd="0" destOrd="0" presId="urn:microsoft.com/office/officeart/2005/8/layout/process5"/>
    <dgm:cxn modelId="{50C4AF05-8D79-4079-8F98-FC0A2874EC7E}" type="presParOf" srcId="{A1847CE0-1A5C-4BEC-B202-DEE52B186229}" destId="{404AA1AB-1BEC-401A-992E-80D4272E95CD}" srcOrd="16" destOrd="0" presId="urn:microsoft.com/office/officeart/2005/8/layout/process5"/>
    <dgm:cxn modelId="{B9EFB029-7B77-4D92-8AAC-40E83598B3E1}" type="presParOf" srcId="{A1847CE0-1A5C-4BEC-B202-DEE52B186229}" destId="{82A4EC63-C4F5-49B7-B5C5-7D76EFBD7EB5}" srcOrd="17" destOrd="0" presId="urn:microsoft.com/office/officeart/2005/8/layout/process5"/>
    <dgm:cxn modelId="{D330CA20-D850-456A-A04F-966A9053D5CC}" type="presParOf" srcId="{82A4EC63-C4F5-49B7-B5C5-7D76EFBD7EB5}" destId="{C61C3CCD-3557-41A2-8BBB-B13C1427B5DA}" srcOrd="0" destOrd="0" presId="urn:microsoft.com/office/officeart/2005/8/layout/process5"/>
    <dgm:cxn modelId="{DB0BC4AE-F433-490C-B2BD-A03F0EC75E3B}" type="presParOf" srcId="{A1847CE0-1A5C-4BEC-B202-DEE52B186229}" destId="{CBA827FF-EFD1-4A9F-9C5E-BD49826426C4}" srcOrd="18" destOrd="0" presId="urn:microsoft.com/office/officeart/2005/8/layout/process5"/>
    <dgm:cxn modelId="{8B34E308-3494-4FCC-A07F-FC4FE43C448B}" type="presParOf" srcId="{A1847CE0-1A5C-4BEC-B202-DEE52B186229}" destId="{AA941030-0A9B-4DEC-A292-9995B50E06BB}" srcOrd="19" destOrd="0" presId="urn:microsoft.com/office/officeart/2005/8/layout/process5"/>
    <dgm:cxn modelId="{68E042EB-B6EA-4C3F-B60C-E61237ACBD5B}" type="presParOf" srcId="{AA941030-0A9B-4DEC-A292-9995B50E06BB}" destId="{C1EE40BE-594E-4A1F-816B-5AA14C6F9D17}" srcOrd="0" destOrd="0" presId="urn:microsoft.com/office/officeart/2005/8/layout/process5"/>
    <dgm:cxn modelId="{B2B378BD-596A-431C-8673-4864DD4706B2}" type="presParOf" srcId="{A1847CE0-1A5C-4BEC-B202-DEE52B186229}" destId="{CCE8F7D6-43F2-47B2-B3EC-CD2835E7C8C1}" srcOrd="2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75AA2F-EE05-4E21-A930-C2467D62D0F6}">
      <dsp:nvSpPr>
        <dsp:cNvPr id="0" name=""/>
        <dsp:cNvSpPr/>
      </dsp:nvSpPr>
      <dsp:spPr>
        <a:xfrm>
          <a:off x="1006822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Aharoni"/>
            </a:rPr>
            <a:t>AVS Prototype on Raspberry Pi</a:t>
          </a:r>
          <a:endParaRPr lang="en-US" sz="1300" kern="1200">
            <a:solidFill>
              <a:srgbClr val="010000"/>
            </a:solidFill>
            <a:latin typeface="Copperplate Gothic Bold"/>
            <a:cs typeface="Aharoni"/>
          </a:endParaRPr>
        </a:p>
      </dsp:txBody>
      <dsp:txXfrm>
        <a:off x="1034009" y="27360"/>
        <a:ext cx="1492694" cy="873867"/>
      </dsp:txXfrm>
    </dsp:sp>
    <dsp:sp modelId="{A7D197C1-DA66-430F-AF48-D420239A6BB0}">
      <dsp:nvSpPr>
        <dsp:cNvPr id="0" name=""/>
        <dsp:cNvSpPr/>
      </dsp:nvSpPr>
      <dsp:spPr>
        <a:xfrm>
          <a:off x="2690032" y="27245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90032" y="349191"/>
        <a:ext cx="229585" cy="230204"/>
      </dsp:txXfrm>
    </dsp:sp>
    <dsp:sp modelId="{D3C05886-EA4E-4AE9-A906-BA274E725BE8}">
      <dsp:nvSpPr>
        <dsp:cNvPr id="0" name=""/>
        <dsp:cNvSpPr/>
      </dsp:nvSpPr>
      <dsp:spPr>
        <a:xfrm>
          <a:off x="3172717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Alexa Skill Program</a:t>
          </a:r>
        </a:p>
      </dsp:txBody>
      <dsp:txXfrm>
        <a:off x="3199904" y="27360"/>
        <a:ext cx="1492694" cy="873867"/>
      </dsp:txXfrm>
    </dsp:sp>
    <dsp:sp modelId="{306D646A-F5AA-4D63-BD44-42433989BAEA}">
      <dsp:nvSpPr>
        <dsp:cNvPr id="0" name=""/>
        <dsp:cNvSpPr/>
      </dsp:nvSpPr>
      <dsp:spPr>
        <a:xfrm>
          <a:off x="4855928" y="27245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855928" y="349191"/>
        <a:ext cx="229585" cy="230204"/>
      </dsp:txXfrm>
    </dsp:sp>
    <dsp:sp modelId="{6605F42F-1F77-47B2-859D-B5DCED29A654}">
      <dsp:nvSpPr>
        <dsp:cNvPr id="0" name=""/>
        <dsp:cNvSpPr/>
      </dsp:nvSpPr>
      <dsp:spPr>
        <a:xfrm>
          <a:off x="5338613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Data Channel for Television, Temperature, and Lights</a:t>
          </a:r>
        </a:p>
      </dsp:txBody>
      <dsp:txXfrm>
        <a:off x="5365800" y="27360"/>
        <a:ext cx="1492694" cy="873867"/>
      </dsp:txXfrm>
    </dsp:sp>
    <dsp:sp modelId="{8799E561-AAFC-47E0-AE10-5BB111063D58}">
      <dsp:nvSpPr>
        <dsp:cNvPr id="0" name=""/>
        <dsp:cNvSpPr/>
      </dsp:nvSpPr>
      <dsp:spPr>
        <a:xfrm>
          <a:off x="7021824" y="27245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021824" y="349191"/>
        <a:ext cx="229585" cy="230204"/>
      </dsp:txXfrm>
    </dsp:sp>
    <dsp:sp modelId="{EC5DA964-555A-4BFE-89CA-EE4F445CD1E7}">
      <dsp:nvSpPr>
        <dsp:cNvPr id="0" name=""/>
        <dsp:cNvSpPr/>
      </dsp:nvSpPr>
      <dsp:spPr>
        <a:xfrm>
          <a:off x="7504509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AWS Lambda Program</a:t>
          </a:r>
        </a:p>
      </dsp:txBody>
      <dsp:txXfrm>
        <a:off x="7531696" y="27360"/>
        <a:ext cx="1492694" cy="873867"/>
      </dsp:txXfrm>
    </dsp:sp>
    <dsp:sp modelId="{6E7C0446-54CF-4A7E-9F53-D229D2D67825}">
      <dsp:nvSpPr>
        <dsp:cNvPr id="0" name=""/>
        <dsp:cNvSpPr/>
      </dsp:nvSpPr>
      <dsp:spPr>
        <a:xfrm rot="5400000">
          <a:off x="8114054" y="1036709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8162942" y="1064556"/>
        <a:ext cx="230204" cy="229585"/>
      </dsp:txXfrm>
    </dsp:sp>
    <dsp:sp modelId="{CC330A73-DE08-4233-B139-EC4B6F98D1B0}">
      <dsp:nvSpPr>
        <dsp:cNvPr id="0" name=""/>
        <dsp:cNvSpPr/>
      </dsp:nvSpPr>
      <dsp:spPr>
        <a:xfrm>
          <a:off x="7504509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Remote Control Design</a:t>
          </a:r>
        </a:p>
      </dsp:txBody>
      <dsp:txXfrm>
        <a:off x="7531696" y="1574428"/>
        <a:ext cx="1492694" cy="873867"/>
      </dsp:txXfrm>
    </dsp:sp>
    <dsp:sp modelId="{A4CD5BFC-76B9-4552-B976-612682EFAEEF}">
      <dsp:nvSpPr>
        <dsp:cNvPr id="0" name=""/>
        <dsp:cNvSpPr/>
      </dsp:nvSpPr>
      <dsp:spPr>
        <a:xfrm rot="10800000">
          <a:off x="7040388" y="1819526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7138781" y="1896260"/>
        <a:ext cx="229585" cy="230204"/>
      </dsp:txXfrm>
    </dsp:sp>
    <dsp:sp modelId="{88E75029-87DC-47FA-96FA-44419833C7F9}">
      <dsp:nvSpPr>
        <dsp:cNvPr id="0" name=""/>
        <dsp:cNvSpPr/>
      </dsp:nvSpPr>
      <dsp:spPr>
        <a:xfrm>
          <a:off x="5338613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Temperature Control Design</a:t>
          </a:r>
        </a:p>
      </dsp:txBody>
      <dsp:txXfrm>
        <a:off x="5365800" y="1574428"/>
        <a:ext cx="1492694" cy="873867"/>
      </dsp:txXfrm>
    </dsp:sp>
    <dsp:sp modelId="{38E0B30C-B645-4199-BA36-242C770D3BB0}">
      <dsp:nvSpPr>
        <dsp:cNvPr id="0" name=""/>
        <dsp:cNvSpPr/>
      </dsp:nvSpPr>
      <dsp:spPr>
        <a:xfrm rot="10800000">
          <a:off x="4874493" y="1819526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972886" y="1896260"/>
        <a:ext cx="229585" cy="230204"/>
      </dsp:txXfrm>
    </dsp:sp>
    <dsp:sp modelId="{8BED9807-AE24-4566-96C2-CC0ED7474DE0}">
      <dsp:nvSpPr>
        <dsp:cNvPr id="0" name=""/>
        <dsp:cNvSpPr/>
      </dsp:nvSpPr>
      <dsp:spPr>
        <a:xfrm>
          <a:off x="3172717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Light Control Design</a:t>
          </a:r>
        </a:p>
      </dsp:txBody>
      <dsp:txXfrm>
        <a:off x="3199904" y="1574428"/>
        <a:ext cx="1492694" cy="873867"/>
      </dsp:txXfrm>
    </dsp:sp>
    <dsp:sp modelId="{D49CA6F0-8979-409B-B8D0-7BF58F59C9F3}">
      <dsp:nvSpPr>
        <dsp:cNvPr id="0" name=""/>
        <dsp:cNvSpPr/>
      </dsp:nvSpPr>
      <dsp:spPr>
        <a:xfrm rot="10800000">
          <a:off x="2708597" y="1819526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806990" y="1896260"/>
        <a:ext cx="229585" cy="230204"/>
      </dsp:txXfrm>
    </dsp:sp>
    <dsp:sp modelId="{5A9E9BC3-657B-4662-838C-B62EE34B5BD7}">
      <dsp:nvSpPr>
        <dsp:cNvPr id="0" name=""/>
        <dsp:cNvSpPr/>
      </dsp:nvSpPr>
      <dsp:spPr>
        <a:xfrm>
          <a:off x="1006822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Open/Close Sensing Design</a:t>
          </a:r>
        </a:p>
      </dsp:txBody>
      <dsp:txXfrm>
        <a:off x="1034009" y="1574428"/>
        <a:ext cx="1492694" cy="873867"/>
      </dsp:txXfrm>
    </dsp:sp>
    <dsp:sp modelId="{F2FE80C9-CF7E-4115-A70A-0322E24FA93F}">
      <dsp:nvSpPr>
        <dsp:cNvPr id="0" name=""/>
        <dsp:cNvSpPr/>
      </dsp:nvSpPr>
      <dsp:spPr>
        <a:xfrm rot="5400000">
          <a:off x="1616367" y="258377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665255" y="2611624"/>
        <a:ext cx="230204" cy="229585"/>
      </dsp:txXfrm>
    </dsp:sp>
    <dsp:sp modelId="{404AA1AB-1BEC-401A-992E-80D4272E95CD}">
      <dsp:nvSpPr>
        <dsp:cNvPr id="0" name=""/>
        <dsp:cNvSpPr/>
      </dsp:nvSpPr>
      <dsp:spPr>
        <a:xfrm>
          <a:off x="1006822" y="3094310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Power Calculation</a:t>
          </a:r>
        </a:p>
      </dsp:txBody>
      <dsp:txXfrm>
        <a:off x="1034009" y="3121497"/>
        <a:ext cx="1492694" cy="873867"/>
      </dsp:txXfrm>
    </dsp:sp>
    <dsp:sp modelId="{82A4EC63-C4F5-49B7-B5C5-7D76EFBD7EB5}">
      <dsp:nvSpPr>
        <dsp:cNvPr id="0" name=""/>
        <dsp:cNvSpPr/>
      </dsp:nvSpPr>
      <dsp:spPr>
        <a:xfrm>
          <a:off x="2690032" y="3366594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90032" y="3443328"/>
        <a:ext cx="229585" cy="230204"/>
      </dsp:txXfrm>
    </dsp:sp>
    <dsp:sp modelId="{CBA827FF-EFD1-4A9F-9C5E-BD49826426C4}">
      <dsp:nvSpPr>
        <dsp:cNvPr id="0" name=""/>
        <dsp:cNvSpPr/>
      </dsp:nvSpPr>
      <dsp:spPr>
        <a:xfrm>
          <a:off x="3172717" y="3094310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Encasing Design</a:t>
          </a:r>
        </a:p>
      </dsp:txBody>
      <dsp:txXfrm>
        <a:off x="3199904" y="3121497"/>
        <a:ext cx="1492694" cy="873867"/>
      </dsp:txXfrm>
    </dsp:sp>
    <dsp:sp modelId="{AA941030-0A9B-4DEC-A292-9995B50E06BB}">
      <dsp:nvSpPr>
        <dsp:cNvPr id="0" name=""/>
        <dsp:cNvSpPr/>
      </dsp:nvSpPr>
      <dsp:spPr>
        <a:xfrm>
          <a:off x="4855928" y="3366594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855928" y="3443328"/>
        <a:ext cx="229585" cy="230204"/>
      </dsp:txXfrm>
    </dsp:sp>
    <dsp:sp modelId="{CCE8F7D6-43F2-47B2-B3EC-CD2835E7C8C1}">
      <dsp:nvSpPr>
        <dsp:cNvPr id="0" name=""/>
        <dsp:cNvSpPr/>
      </dsp:nvSpPr>
      <dsp:spPr>
        <a:xfrm>
          <a:off x="5338613" y="3094310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Design Verification</a:t>
          </a:r>
        </a:p>
      </dsp:txBody>
      <dsp:txXfrm>
        <a:off x="5365800" y="3121497"/>
        <a:ext cx="1492694" cy="8738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09DF0-6D33-4105-91C1-D3F4AD327CDC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FAE32-B63E-49A1-B396-32DEA3D91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16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5F9D-6525-4F0F-964E-4C108E589B9E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12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BE7B-31E5-46DD-924A-1AB5A72BD229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6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C4E07-26C3-4695-AEC1-88F2DF9D7BFB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813D5-CC5B-4EB4-9ED6-CB78F420E6A2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64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61B94-A99A-4223-A611-97C9A106B105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28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161C-8351-4A13-89C8-E2B1EA7A678A}" type="datetime1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C6C1E-7F3A-416C-8773-2994909D0362}" type="datetime1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7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BFA7E-2744-4F16-8C6F-2977AAF3E08B}" type="datetime1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47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0AFA-CE18-4884-B503-0D70DF70CD77}" type="datetime1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24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B7BCEF3-4A5F-4157-97C1-20614F641850}" type="datetime1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14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8DE93-0040-4C59-852F-AB4CC81D64F4}" type="datetime1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22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FAEF42A-5C80-40EB-95A2-7A45E0447FAC}" type="datetime1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51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1935D-2EBC-48D2-9240-4BE1E96DB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643467"/>
            <a:ext cx="6255026" cy="5054008"/>
          </a:xfrm>
        </p:spPr>
        <p:txBody>
          <a:bodyPr anchor="ctr">
            <a:normAutofit/>
          </a:bodyPr>
          <a:lstStyle/>
          <a:p>
            <a:pPr algn="r"/>
            <a:r>
              <a:rPr lang="en-US" sz="6200"/>
              <a:t>Design of Home Automation System </a:t>
            </a:r>
            <a:r>
              <a:rPr lang="en-US" sz="6200">
                <a:cs typeface="Calibri Light"/>
              </a:rPr>
              <a:t>Using IoT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7C25F-2450-4278-A1E5-C4A7D6225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0995" y="643467"/>
            <a:ext cx="3341488" cy="5054008"/>
          </a:xfrm>
        </p:spPr>
        <p:txBody>
          <a:bodyPr anchor="ctr">
            <a:normAutofit/>
          </a:bodyPr>
          <a:lstStyle/>
          <a:p>
            <a:r>
              <a:rPr lang="en-US"/>
              <a:t>Ndubuisi Iwuala</a:t>
            </a:r>
          </a:p>
          <a:p>
            <a:r>
              <a:rPr lang="en-US"/>
              <a:t>Kingsley Asonye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1257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" name="Rectangle 13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6" name="Straight Connector 13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98D72-DA1A-4820-8E94-E124FCA64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System Diagram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7" name="Straight Connector 139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1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" name="Rectangle 143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Content Placeholder 15" descr="A close up of a map&#10;&#10;Description automatically generated">
            <a:extLst>
              <a:ext uri="{FF2B5EF4-FFF2-40B4-BE49-F238E27FC236}">
                <a16:creationId xmlns:a16="http://schemas.microsoft.com/office/drawing/2014/main" id="{62E530F1-8439-4899-9AD5-EFB9CBA21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5" y="65132"/>
            <a:ext cx="9643983" cy="48017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12DE8-FA7F-48E4-BCC9-B60FEE602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2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9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AB23A-82C3-4FD9-8F0C-C86684DF1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622" y="1286450"/>
            <a:ext cx="3084844" cy="2103875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cs typeface="Calibri Light"/>
              </a:rPr>
              <a:t>System Function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6BD1B-6213-428E-B258-308DF7F265FF}"/>
              </a:ext>
            </a:extLst>
          </p:cNvPr>
          <p:cNvSpPr txBox="1"/>
          <p:nvPr/>
        </p:nvSpPr>
        <p:spPr>
          <a:xfrm>
            <a:off x="1511300" y="4676775"/>
            <a:ext cx="1047750" cy="317500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793AA-212F-431A-A9E3-38BA77EC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2526643-0401-4A97-BE92-04B31E16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483611"/>
            <a:ext cx="7070784" cy="59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2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5250B-F5BC-47AA-BB56-67D5C600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5079D-761A-4FE8-9F15-3CECD14C9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pPr>
              <a:buFont typeface="Calibri"/>
              <a:buChar char=" "/>
            </a:pPr>
            <a:r>
              <a:rPr lang="en-US" b="1">
                <a:solidFill>
                  <a:srgbClr val="0070C0"/>
                </a:solidFill>
                <a:cs typeface="Calibri"/>
              </a:rPr>
              <a:t>Task 1. Create AVS Prototype on Raspberry Pi				(Ndubuisi)</a:t>
            </a:r>
          </a:p>
          <a:p>
            <a:pPr>
              <a:buFont typeface="Calibri"/>
              <a:buChar char=" "/>
            </a:pPr>
            <a:r>
              <a:rPr lang="en-US" b="1">
                <a:solidFill>
                  <a:srgbClr val="0070C0"/>
                </a:solidFill>
                <a:cs typeface="Calibri"/>
              </a:rPr>
              <a:t>Task 2. Alexa Skill Program							(Ndubuisi)</a:t>
            </a:r>
            <a:r>
              <a:rPr lang="en-US">
                <a:solidFill>
                  <a:srgbClr val="0070C0"/>
                </a:solidFill>
                <a:cs typeface="Calibri"/>
              </a:rPr>
              <a:t> </a:t>
            </a:r>
            <a:endParaRPr lang="en-US">
              <a:solidFill>
                <a:srgbClr val="0070C0"/>
              </a:solidFill>
            </a:endParaRPr>
          </a:p>
          <a:p>
            <a:pPr>
              <a:buFont typeface="Calibri"/>
              <a:buChar char=" "/>
            </a:pPr>
            <a:r>
              <a:rPr lang="en-US" b="1">
                <a:solidFill>
                  <a:srgbClr val="0070C0"/>
                </a:solidFill>
                <a:cs typeface="Calibri"/>
              </a:rPr>
              <a:t>Task 3. Data Channel setup for the television, temperature, and lights. 		(Ndubuisi)</a:t>
            </a:r>
            <a:endParaRPr lang="en-US" b="1">
              <a:solidFill>
                <a:srgbClr val="0070C0"/>
              </a:solidFill>
            </a:endParaRPr>
          </a:p>
          <a:p>
            <a:pPr>
              <a:buFont typeface="Calibri"/>
              <a:buChar char=" "/>
            </a:pPr>
            <a:r>
              <a:rPr lang="en-US" b="1">
                <a:solidFill>
                  <a:srgbClr val="0070C0"/>
                </a:solidFill>
                <a:cs typeface="Calibri"/>
              </a:rPr>
              <a:t>Task 4. AWS Lambda Function						(Ndubuisi)</a:t>
            </a:r>
          </a:p>
          <a:p>
            <a:pPr>
              <a:buFont typeface="Calibri"/>
              <a:buChar char=" "/>
            </a:pPr>
            <a:r>
              <a:rPr lang="en-US" b="1">
                <a:solidFill>
                  <a:srgbClr val="FF0000"/>
                </a:solidFill>
                <a:cs typeface="Calibri"/>
              </a:rPr>
              <a:t>Task 5. Remote Control Design					(Kingsley/Ndubuisi)</a:t>
            </a:r>
          </a:p>
          <a:p>
            <a:pPr>
              <a:buFont typeface="Calibri"/>
              <a:buChar char=" "/>
            </a:pPr>
            <a:r>
              <a:rPr lang="en-US" b="1">
                <a:solidFill>
                  <a:srgbClr val="FF0000"/>
                </a:solidFill>
                <a:cs typeface="Calibri"/>
              </a:rPr>
              <a:t>Task 6. Temperature Control Design					(Kingsley/Ndubuisi)</a:t>
            </a:r>
          </a:p>
          <a:p>
            <a:pPr>
              <a:buFont typeface="Calibri"/>
              <a:buChar char=" "/>
            </a:pPr>
            <a:r>
              <a:rPr lang="en-US" b="1">
                <a:solidFill>
                  <a:srgbClr val="FF0000"/>
                </a:solidFill>
                <a:cs typeface="Calibri"/>
              </a:rPr>
              <a:t>Task 7. Stand-Alone Light Control Design				(Kingsley/Ndubuisi)</a:t>
            </a:r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8. Open/Close Detection Design				(Kingsley/Ndubuisi)</a:t>
            </a:r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9. Power Calculation						(Kingsley/Ndubuisi)</a:t>
            </a:r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10. Design Verification					(Kingsley/Ndubuisi)</a:t>
            </a:r>
            <a:endParaRPr lang="en-US" b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54D8E-0620-4FE0-890B-E7927AF0A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114F8B-77B5-4DB1-BB75-5CBA6913E844}"/>
              </a:ext>
            </a:extLst>
          </p:cNvPr>
          <p:cNvSpPr txBox="1"/>
          <p:nvPr/>
        </p:nvSpPr>
        <p:spPr>
          <a:xfrm>
            <a:off x="5627078" y="5204989"/>
            <a:ext cx="2869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Legend: </a:t>
            </a:r>
          </a:p>
          <a:p>
            <a:r>
              <a:rPr lang="en-US" b="1">
                <a:solidFill>
                  <a:srgbClr val="0070C0"/>
                </a:solidFill>
              </a:rPr>
              <a:t>Completed</a:t>
            </a:r>
          </a:p>
          <a:p>
            <a:r>
              <a:rPr lang="en-US" b="1">
                <a:solidFill>
                  <a:srgbClr val="FF0000"/>
                </a:solidFill>
              </a:rPr>
              <a:t>In progress</a:t>
            </a:r>
          </a:p>
          <a:p>
            <a:r>
              <a:rPr lang="en-US" b="1"/>
              <a:t>Next semester</a:t>
            </a:r>
          </a:p>
        </p:txBody>
      </p:sp>
    </p:spTree>
    <p:extLst>
      <p:ext uri="{BB962C8B-B14F-4D97-AF65-F5344CB8AC3E}">
        <p14:creationId xmlns:p14="http://schemas.microsoft.com/office/powerpoint/2010/main" val="180662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63E00694-E403-4987-8634-15F6D8E4C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/>
              <a:t>/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29930-73AE-4FC9-A364-D79B84A1E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5145321"/>
            <a:ext cx="10058400" cy="11889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Project Timeline &amp; Delivery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B8FAF-DB32-4C94-BC10-13178ED0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5BB0354-37B1-4FDE-B29E-C84C8DC07E2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7BFF848-C5AB-4988-BAC8-CD57B342D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5473806"/>
              </p:ext>
            </p:extLst>
          </p:nvPr>
        </p:nvGraphicFramePr>
        <p:xfrm>
          <a:off x="609600" y="179414"/>
          <a:ext cx="10972800" cy="49659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2144">
                  <a:extLst>
                    <a:ext uri="{9D8B030D-6E8A-4147-A177-3AD203B41FA5}">
                      <a16:colId xmlns:a16="http://schemas.microsoft.com/office/drawing/2014/main" val="925836475"/>
                    </a:ext>
                  </a:extLst>
                </a:gridCol>
                <a:gridCol w="3229902">
                  <a:extLst>
                    <a:ext uri="{9D8B030D-6E8A-4147-A177-3AD203B41FA5}">
                      <a16:colId xmlns:a16="http://schemas.microsoft.com/office/drawing/2014/main" val="2951590302"/>
                    </a:ext>
                  </a:extLst>
                </a:gridCol>
                <a:gridCol w="4822003">
                  <a:extLst>
                    <a:ext uri="{9D8B030D-6E8A-4147-A177-3AD203B41FA5}">
                      <a16:colId xmlns:a16="http://schemas.microsoft.com/office/drawing/2014/main" val="3260737764"/>
                    </a:ext>
                  </a:extLst>
                </a:gridCol>
                <a:gridCol w="1858751">
                  <a:extLst>
                    <a:ext uri="{9D8B030D-6E8A-4147-A177-3AD203B41FA5}">
                      <a16:colId xmlns:a16="http://schemas.microsoft.com/office/drawing/2014/main" val="1413893575"/>
                    </a:ext>
                  </a:extLst>
                </a:gridCol>
              </a:tblGrid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Time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Task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Comments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Responsible Personnel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257340026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5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Task 1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Create AVS Prototype on Raspberry Pi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291560601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6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Subtask 2.1, 2.2, 2.3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Alexa Skill Program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3933370163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7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Task 2 &amp; Begin Task 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Data Channel Setup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3901221703"/>
                  </a:ext>
                </a:extLst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8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Task 3 &amp; Being Subtask 4.1, 4.2, 4.3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AWS Lambda Function for Light, Thermostat, and Television Control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3169992551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9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Continue Subtask 4.1, 4.2, 4.3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N/A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3632060694"/>
                  </a:ext>
                </a:extLst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10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Subtask 5.1, 5.2, 5.3 &amp; Finish Subtask 4.1, 4.2, 4.3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5.1, 5.2 5.3. Task 5 will carry over to next semester.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468064903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11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Continue Subtask 5.1, 5.2, 5.3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N/A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1073142525"/>
                  </a:ext>
                </a:extLst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12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Subtask 5.1, 5.2, 5.3 &amp; Begin Subtask 6.1 &amp; 6.2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6.1 &amp; 6.2. Task 6 will carry over to next semester.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1952199866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13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Continue Subtask 6.1, 6.2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N/A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3826873115"/>
                  </a:ext>
                </a:extLst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14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Subtask 6.1, 6.2 &amp; Begin Subtask 7.1, 7.2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7.1, 7.2. Task 7 will carry over to next semester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424925007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15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Continue Subtask 7.1, 7.2  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N/A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861716270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16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Task 8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4 weeks needed to complete all Subtasks for Task 8. 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2609972479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17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Subtask 5.4, 5.5, 5.6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5.4, 5.5, 5.6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3989256132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18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Subtask 6.3, 6.4, 6.5 &amp; Subtask 7.3, 7.4, 7.5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6.3, 6.4, 6.3 &amp; Subtask 7.3, 7.4, 7.5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822914858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19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Subtask 5.4, 5.5, 5.6 &amp; Task 8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&amp; Finalize remote and open/close designs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178769608"/>
                  </a:ext>
                </a:extLst>
              </a:tr>
              <a:tr h="391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20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Subtask 6.3, 6.4, 6.5 &amp;7.3, 7.4, 7.5 &amp; Begin Task 9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&amp; Finalize Temperature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2470721324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21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Task 9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Complete Power Calculation for each Device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4191773611"/>
                  </a:ext>
                </a:extLst>
              </a:tr>
              <a:tr h="214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22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Task 10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Design Verification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1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833" marR="32833" marT="0" marB="0"/>
                </a:tc>
                <a:extLst>
                  <a:ext uri="{0D108BD9-81ED-4DB2-BD59-A6C34878D82A}">
                    <a16:rowId xmlns:a16="http://schemas.microsoft.com/office/drawing/2014/main" val="50169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291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0986" y="2204581"/>
            <a:ext cx="61744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Implementation of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9946F-F092-4241-9542-78B1961E5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16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Implementation of Task 1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Create AVS Prototype on Raspberry Pi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2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D260EA-FB7F-49B0-A29B-554D430D0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935" y="366780"/>
            <a:ext cx="4315636" cy="2869898"/>
          </a:xfrm>
          <a:prstGeom prst="rect">
            <a:avLst/>
          </a:prstGeom>
        </p:spPr>
      </p:pic>
      <p:pic>
        <p:nvPicPr>
          <p:cNvPr id="56" name="Picture 55" descr="A screenshot of a computer&#10;&#10;Description automatically generated">
            <a:extLst>
              <a:ext uri="{FF2B5EF4-FFF2-40B4-BE49-F238E27FC236}">
                <a16:creationId xmlns:a16="http://schemas.microsoft.com/office/drawing/2014/main" id="{51842B21-BEB4-4185-B0F3-F0874E5A013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425" y="3408427"/>
            <a:ext cx="5178858" cy="32778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32B57A-C9DC-4FFB-A235-5C0B5F38451C}"/>
              </a:ext>
            </a:extLst>
          </p:cNvPr>
          <p:cNvSpPr txBox="1"/>
          <p:nvPr/>
        </p:nvSpPr>
        <p:spPr>
          <a:xfrm>
            <a:off x="9186203" y="516835"/>
            <a:ext cx="3000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Registered Raspberry Pi with Alexa Voice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Used product and security IDs to authorize pi for Alexa use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9E2160-D5C8-473D-B489-2053EEC78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282" y="4070396"/>
            <a:ext cx="2659939" cy="15672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C8F61-91C6-4456-B6AF-1D377FF9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25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Implementation of Task 2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Alexa Skill for light control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Alexa Skill for television remote control function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Alexa Skill for thermostat control function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85A0FE0A-4C2D-4FC4-89F6-1E38DA062FC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78" y="4016874"/>
            <a:ext cx="7629848" cy="2366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83EC73-C9FE-4AA5-8762-7CB6D02F64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04079" y="253910"/>
            <a:ext cx="5943600" cy="26276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5E1E77-130F-4358-91F2-D8173E97A309}"/>
              </a:ext>
            </a:extLst>
          </p:cNvPr>
          <p:cNvSpPr txBox="1"/>
          <p:nvPr/>
        </p:nvSpPr>
        <p:spPr>
          <a:xfrm>
            <a:off x="8935228" y="2192135"/>
            <a:ext cx="3026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Created custom intents for each skill.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Mapped sample utterances for each skill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CA1CB-E34F-43A6-B672-8C53C77AC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21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Implementation of Task 3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Create a data channel for the television, temperature, and lights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0CB39C-505F-451D-BE6A-4B50666FE0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87283" y="387471"/>
            <a:ext cx="5943600" cy="2817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B074EB-2795-4DFF-82C7-1814DE2BAE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3157" y="4015055"/>
            <a:ext cx="3731853" cy="23515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F4AEC-6A21-442C-B8D3-7EC574ADC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88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Implementation of Task 4.1</a:t>
            </a: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62071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Lambda functions for light control</a:t>
            </a:r>
          </a:p>
          <a:p>
            <a:pPr marL="0" indent="0">
              <a:buNone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55C169F-AE6E-49E7-B6A8-5B18B84605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68" y="0"/>
            <a:ext cx="405079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53B2AF-9D92-410A-B845-F04483FDF4E6}"/>
              </a:ext>
            </a:extLst>
          </p:cNvPr>
          <p:cNvSpPr txBox="1"/>
          <p:nvPr/>
        </p:nvSpPr>
        <p:spPr>
          <a:xfrm>
            <a:off x="9252367" y="332169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Light Control Flowchart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5F366-2FF4-43C5-9591-3A17135A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93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Implementation of Task 4.2</a:t>
            </a: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Lambda function for television control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CD0D4-6340-47D4-BF17-846DDB8FB448}"/>
              </a:ext>
            </a:extLst>
          </p:cNvPr>
          <p:cNvSpPr txBox="1"/>
          <p:nvPr/>
        </p:nvSpPr>
        <p:spPr>
          <a:xfrm>
            <a:off x="8897475" y="332169"/>
            <a:ext cx="288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Television Control Flowchart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3C5F468-3BC3-4BE7-A84F-59CB023F0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08" y="31125"/>
            <a:ext cx="3339592" cy="64897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F9B9E-093A-4544-B5C4-B8B0F58F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65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22DE79-CA95-425B-91C3-FADD63576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/>
              <a:t>Outline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2" name="Content Placeholder 1861">
            <a:extLst>
              <a:ext uri="{FF2B5EF4-FFF2-40B4-BE49-F238E27FC236}">
                <a16:creationId xmlns:a16="http://schemas.microsoft.com/office/drawing/2014/main" id="{29C48484-727A-4794-A04F-A27D65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638036"/>
            <a:ext cx="10058400" cy="5374831"/>
          </a:xfrm>
        </p:spPr>
        <p:txBody>
          <a:bodyPr vert="horz" lIns="0" tIns="45720" rIns="0" bIns="4572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>
                <a:cs typeface="Calibri"/>
              </a:rPr>
              <a:t>Introduction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Objective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Design Requirements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Design Constraints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Design Method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System Diagram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Implementation Plan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Team Organization/Responsibilities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Project Timeline and Delivery Plan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Implementation of Tasks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ABET 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29281-72BB-4033-AEA0-FFDB0CD3B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02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Implementation of Task 4.3</a:t>
            </a: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740404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Lambda function for temperature control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A9A979B-0AA8-4840-AFA6-5AE2B3BC26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185" y="1"/>
            <a:ext cx="4986294" cy="685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7BAD12-C965-4E3C-891E-C4E420D23403}"/>
              </a:ext>
            </a:extLst>
          </p:cNvPr>
          <p:cNvSpPr txBox="1"/>
          <p:nvPr/>
        </p:nvSpPr>
        <p:spPr>
          <a:xfrm>
            <a:off x="8675592" y="332169"/>
            <a:ext cx="316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Temperature Control Flowchart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BD506-A62B-48D6-8A69-E6E4C7F89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8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63997" y="2367171"/>
            <a:ext cx="56640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Implementation of Task 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15A7E-DA66-4D23-B849-BBF26F9AC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04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45C88-888F-47C8-BE72-EA5DF213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700">
                <a:cs typeface="Calibri Light"/>
              </a:rPr>
              <a:t>Implementation of Task 5.1  </a:t>
            </a:r>
            <a:endParaRPr lang="en-US" sz="37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6E313C9-83C6-44E8-A86D-0E4AD597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Create schematic for IR transmitter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85761B-1801-427A-8194-A3DEE07F43D6}"/>
              </a:ext>
            </a:extLst>
          </p:cNvPr>
          <p:cNvSpPr txBox="1"/>
          <p:nvPr/>
        </p:nvSpPr>
        <p:spPr>
          <a:xfrm>
            <a:off x="2323380" y="720306"/>
            <a:ext cx="396527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Schematic of IR</a:t>
            </a:r>
            <a:r>
              <a:rPr lang="en-US">
                <a:cs typeface="Calibri"/>
              </a:rPr>
              <a:t> transmitter circuit</a:t>
            </a:r>
          </a:p>
        </p:txBody>
      </p:sp>
      <p:pic>
        <p:nvPicPr>
          <p:cNvPr id="3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171D54E-1AF4-4FF9-894D-9319FF56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4" y="1100762"/>
            <a:ext cx="7559613" cy="452707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0FA93-B266-44DB-84E8-83A80669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45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4674C-83F5-447C-BFE5-5288C6EB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5.1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 (cont.)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3DBE9E-BDA9-40CD-8C32-7F4AA8A78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Create breadboard design for IR transmitter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B1F15-0656-421E-94A1-FF137B924C5D}"/>
              </a:ext>
            </a:extLst>
          </p:cNvPr>
          <p:cNvSpPr txBox="1"/>
          <p:nvPr/>
        </p:nvSpPr>
        <p:spPr>
          <a:xfrm>
            <a:off x="2610928" y="605287"/>
            <a:ext cx="357708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IR</a:t>
            </a:r>
            <a:r>
              <a:rPr lang="en-US">
                <a:cs typeface="Calibri"/>
              </a:rPr>
              <a:t> Transmitter Breadboard Design</a:t>
            </a:r>
            <a:endParaRPr lang="en-US"/>
          </a:p>
        </p:txBody>
      </p:sp>
      <p:pic>
        <p:nvPicPr>
          <p:cNvPr id="6" name="Picture 7" descr="A circuit board&#10;&#10;Description generated with very high confidence">
            <a:extLst>
              <a:ext uri="{FF2B5EF4-FFF2-40B4-BE49-F238E27FC236}">
                <a16:creationId xmlns:a16="http://schemas.microsoft.com/office/drawing/2014/main" id="{A17A4ED6-FBD3-4F78-8368-3E2F06CF7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128" y="1036111"/>
            <a:ext cx="7354881" cy="46198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34001-4401-4AA7-ABAC-F8914214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26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4674C-83F5-447C-BFE5-5288C6EB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5.2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 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3DBE9E-BDA9-40CD-8C32-7F4AA8A78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Circuit Design Simulation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 (calculations)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B1F15-0656-421E-94A1-FF137B924C5D}"/>
              </a:ext>
            </a:extLst>
          </p:cNvPr>
          <p:cNvSpPr txBox="1"/>
          <p:nvPr/>
        </p:nvSpPr>
        <p:spPr>
          <a:xfrm>
            <a:off x="2610928" y="634041"/>
            <a:ext cx="397965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Calculations for</a:t>
            </a:r>
            <a:r>
              <a:rPr lang="en-US">
                <a:cs typeface="Calibri"/>
              </a:rPr>
              <a:t> IR Transmitter Circuit</a:t>
            </a:r>
            <a:endParaRPr lang="en-US"/>
          </a:p>
        </p:txBody>
      </p:sp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AB83CB2-039F-44E5-A4E8-1302A088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57" y="1005948"/>
            <a:ext cx="6968345" cy="47376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B1DFC9-CC4F-451D-AC4E-A9511938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68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45C88-888F-47C8-BE72-EA5DF213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 fontScale="90000"/>
          </a:bodyPr>
          <a:lstStyle/>
          <a:p>
            <a:r>
              <a:rPr lang="en-US" sz="4100">
                <a:cs typeface="Calibri Light"/>
              </a:rPr>
              <a:t>Implementation of Task 5.2 (cont.) </a:t>
            </a:r>
            <a:endParaRPr lang="en-US" sz="41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6E313C9-83C6-44E8-A86D-0E4AD597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cs typeface="Calibri"/>
              </a:rPr>
              <a:t>Circuit design simulation 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4B715-42B4-4B53-BDAE-947D65FC2AF2}"/>
              </a:ext>
            </a:extLst>
          </p:cNvPr>
          <p:cNvSpPr txBox="1"/>
          <p:nvPr/>
        </p:nvSpPr>
        <p:spPr>
          <a:xfrm>
            <a:off x="2438400" y="763438"/>
            <a:ext cx="351957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Simulation of IR</a:t>
            </a:r>
            <a:r>
              <a:rPr lang="en-US">
                <a:cs typeface="Calibri"/>
              </a:rPr>
              <a:t> transmitter circuit</a:t>
            </a:r>
            <a:endParaRPr lang="en-US"/>
          </a:p>
        </p:txBody>
      </p:sp>
      <p:pic>
        <p:nvPicPr>
          <p:cNvPr id="4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F95FDC5-01D7-4FE6-8C91-734FA7E0F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84" y="1134957"/>
            <a:ext cx="7545236" cy="448744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A3081-3187-4829-9AD0-AC06DAB5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93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45C88-888F-47C8-BE72-EA5DF213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 fontScale="90000"/>
          </a:bodyPr>
          <a:lstStyle/>
          <a:p>
            <a:r>
              <a:rPr lang="en-US" sz="4100">
                <a:cs typeface="Calibri Light"/>
              </a:rPr>
              <a:t>Implementation of Task 5.2 (cont.) </a:t>
            </a:r>
            <a:endParaRPr lang="en-US" sz="4100"/>
          </a:p>
        </p:txBody>
      </p:sp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C2447823-5B7A-4C95-A34E-B6520967C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4811"/>
          <a:stretch/>
        </p:blipFill>
        <p:spPr>
          <a:xfrm>
            <a:off x="633999" y="956382"/>
            <a:ext cx="6909801" cy="4998105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6E313C9-83C6-44E8-A86D-0E4AD597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cs typeface="Calibri"/>
              </a:rPr>
              <a:t>Circuit design simulation (results)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4F6D5-6EBE-456F-A362-3DF5C716AE3B}"/>
              </a:ext>
            </a:extLst>
          </p:cNvPr>
          <p:cNvSpPr txBox="1"/>
          <p:nvPr/>
        </p:nvSpPr>
        <p:spPr>
          <a:xfrm>
            <a:off x="3085381" y="44713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Simulation</a:t>
            </a:r>
            <a:r>
              <a:rPr lang="en-US">
                <a:cs typeface="Calibri"/>
              </a:rPr>
              <a:t> Results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32C74-93C1-4655-89C3-E2CE37BC1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40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4674C-83F5-447C-BFE5-5288C6EB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5.3 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  <a:cs typeface="Calibri Ligh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3DBE9E-BDA9-40CD-8C32-7F4AA8A78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PCB Design of IR Transmitter circuit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B1F15-0656-421E-94A1-FF137B924C5D}"/>
              </a:ext>
            </a:extLst>
          </p:cNvPr>
          <p:cNvSpPr txBox="1"/>
          <p:nvPr/>
        </p:nvSpPr>
        <p:spPr>
          <a:xfrm>
            <a:off x="2610928" y="605287"/>
            <a:ext cx="357708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PCB Design</a:t>
            </a:r>
            <a:r>
              <a:rPr lang="en-US">
                <a:cs typeface="Calibri"/>
              </a:rPr>
              <a:t> of IR Transmitter </a:t>
            </a:r>
          </a:p>
        </p:txBody>
      </p:sp>
      <p:pic>
        <p:nvPicPr>
          <p:cNvPr id="6" name="Picture 6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06564429-228A-42D2-8ECC-D1B09D326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87" y="1038416"/>
            <a:ext cx="7369258" cy="47590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48592-76E1-4563-AFB8-8A66FCE2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05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DAD5A-4805-4607-873B-15BD1FE5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6.1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67C2F-260C-4009-A6D7-381D88D73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800"/>
              <a:t>Create schematic for temperature control</a:t>
            </a:r>
            <a:endParaRPr lang="en-US" sz="1800">
              <a:cs typeface="Calibri"/>
            </a:endParaRPr>
          </a:p>
          <a:p>
            <a:pPr marL="0" lvl="1"/>
            <a:endParaRPr lang="en-US" sz="1600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57706-FB98-49BA-BB6E-5866A1F4B704}"/>
              </a:ext>
            </a:extLst>
          </p:cNvPr>
          <p:cNvSpPr txBox="1"/>
          <p:nvPr/>
        </p:nvSpPr>
        <p:spPr>
          <a:xfrm>
            <a:off x="2280249" y="504645"/>
            <a:ext cx="415218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Temperature Control</a:t>
            </a:r>
            <a:r>
              <a:rPr lang="en-US">
                <a:cs typeface="Calibri"/>
              </a:rPr>
              <a:t> Schematic Design</a:t>
            </a:r>
            <a:endParaRPr lang="en-US"/>
          </a:p>
        </p:txBody>
      </p:sp>
      <p:pic>
        <p:nvPicPr>
          <p:cNvPr id="8" name="Picture 8" descr="A map of a lot of text&#10;&#10;Description generated with very high confidence">
            <a:extLst>
              <a:ext uri="{FF2B5EF4-FFF2-40B4-BE49-F238E27FC236}">
                <a16:creationId xmlns:a16="http://schemas.microsoft.com/office/drawing/2014/main" id="{1EDFC47A-BF0D-4C4F-8667-6D5B3CE29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242" y="1025959"/>
            <a:ext cx="7455522" cy="45251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E973D-EB22-455E-B0E8-0D624ABA4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05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4AC60-151F-4DA3-B70B-4AC86180B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6.1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 (cont.)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3B6B1-0069-4B7A-862B-B5CD41B51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800"/>
              <a:t>Create breadboard design for temperature control </a:t>
            </a:r>
            <a:endParaRPr lang="en-US" sz="1800">
              <a:cs typeface="Calibri"/>
            </a:endParaRPr>
          </a:p>
          <a:p>
            <a:pPr marL="342900" lvl="1" indent="-342900">
              <a:buFont typeface="Calibri" panose="020F0502020204030204" pitchFamily="34" charset="0"/>
              <a:buChar char="•"/>
            </a:pPr>
            <a:endParaRPr lang="en-US" sz="1600">
              <a:cs typeface="Calibri"/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725589-072A-4D83-B163-E543AFDEF45A}"/>
              </a:ext>
            </a:extLst>
          </p:cNvPr>
          <p:cNvSpPr txBox="1"/>
          <p:nvPr/>
        </p:nvSpPr>
        <p:spPr>
          <a:xfrm>
            <a:off x="2237117" y="562154"/>
            <a:ext cx="413780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Temperature Control Breadboard Design</a:t>
            </a:r>
          </a:p>
        </p:txBody>
      </p:sp>
      <p:pic>
        <p:nvPicPr>
          <p:cNvPr id="8" name="Picture 8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177D60C6-1466-483D-AF65-57B1C5CFA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638" y="1110080"/>
            <a:ext cx="7254239" cy="45294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8636-3975-4A34-8BCE-A5BCEE211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41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5958DBC-F4DA-42A8-8C52-860179790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5AD0E-E08E-4652-BDD3-BE4479D0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4" name="Picture 4" descr="A picture containing person&#10;&#10;Description generated with very high confidence">
            <a:extLst>
              <a:ext uri="{FF2B5EF4-FFF2-40B4-BE49-F238E27FC236}">
                <a16:creationId xmlns:a16="http://schemas.microsoft.com/office/drawing/2014/main" id="{1119930D-FD23-489E-AD59-A0896BB5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638204"/>
            <a:ext cx="4020297" cy="236192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FCC9A9-2031-4283-9B27-34B62BB7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4A7A7560-14E0-4144-8DEA-12A56869C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15" y="3218101"/>
            <a:ext cx="3334863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4C829-F7BD-4EB4-994A-60F0FC13B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 sz="3600">
                <a:cs typeface="Calibri"/>
              </a:rPr>
              <a:t>Home automation is valuable in our lives based on the fact that it makes tasks more convienient &amp; can save you money on utilities. IoT technology also creates a connection between various devices to send and receive data efficently. </a:t>
            </a:r>
          </a:p>
          <a:p>
            <a:endParaRPr lang="en-US" sz="2800">
              <a:cs typeface="Calibri"/>
            </a:endParaRPr>
          </a:p>
          <a:p>
            <a:endParaRPr lang="en-US" sz="2800">
              <a:cs typeface="Calibri"/>
            </a:endParaRPr>
          </a:p>
          <a:p>
            <a:endParaRPr lang="en-US" sz="280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DDD252-D7C8-4CE5-9C61-D60D722BC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BD75F5-C49C-4F6A-8D43-7A5939C2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EDF93-23B5-4059-AE36-5C9E96FE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56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DC90E6-D5DA-4DAB-B3E6-7975C06A4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6.2 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4D643-24F0-4D54-9D96-526CA5427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800"/>
              <a:t>PCB design of temperature control</a:t>
            </a:r>
            <a:endParaRPr lang="en-US" sz="1800">
              <a:cs typeface="Calibri"/>
            </a:endParaRPr>
          </a:p>
          <a:p>
            <a:pPr marL="0" lvl="1"/>
            <a:endParaRPr lang="en-US" sz="1600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40EA80-DDDB-46F4-BB97-7A1A9EB2FDC6}"/>
              </a:ext>
            </a:extLst>
          </p:cNvPr>
          <p:cNvSpPr txBox="1"/>
          <p:nvPr/>
        </p:nvSpPr>
        <p:spPr>
          <a:xfrm>
            <a:off x="2265871" y="619663"/>
            <a:ext cx="40515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PCB </a:t>
            </a:r>
            <a:r>
              <a:rPr lang="en-US">
                <a:cs typeface="Calibri"/>
              </a:rPr>
              <a:t>Design for Temperature Control</a:t>
            </a:r>
            <a:endParaRPr lang="en-US"/>
          </a:p>
        </p:txBody>
      </p:sp>
      <p:pic>
        <p:nvPicPr>
          <p:cNvPr id="6" name="Picture 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86FF16DC-773D-47C2-9EEF-E0774D491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38" y="997697"/>
            <a:ext cx="7282993" cy="43359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D0555B-90E0-47AA-93BA-A7E7CA4E4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08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5A8EC-A037-4E36-9E11-E6CEBEF02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7.1 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CBEE0-675E-4DD4-A4F6-5C6575B45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800"/>
              <a:t>Create schematic for Light Control</a:t>
            </a:r>
            <a:endParaRPr lang="en-US" sz="1800">
              <a:cs typeface="Calibri"/>
            </a:endParaRPr>
          </a:p>
          <a:p>
            <a:pPr marL="0" lvl="1"/>
            <a:endParaRPr lang="en-US" sz="1800">
              <a:cs typeface="Calibri"/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D5C25-7262-4676-BA6E-47A0E82D8AB7}"/>
              </a:ext>
            </a:extLst>
          </p:cNvPr>
          <p:cNvSpPr txBox="1"/>
          <p:nvPr/>
        </p:nvSpPr>
        <p:spPr>
          <a:xfrm>
            <a:off x="2754701" y="634042"/>
            <a:ext cx="410904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Light Control Schematic Design</a:t>
            </a:r>
            <a:endParaRPr lang="en-US"/>
          </a:p>
        </p:txBody>
      </p:sp>
      <p:pic>
        <p:nvPicPr>
          <p:cNvPr id="8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C457BAF-3873-4DF0-A2F8-45C83FB3D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657" y="1068772"/>
            <a:ext cx="7038578" cy="466955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4A795-AF26-4859-9AC4-102CCB9C4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59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D8430-BD2E-49E9-9CBD-12A9AA64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Implementation of Task 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7.1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 (cont.) </a:t>
            </a:r>
            <a:endParaRPr lang="en-US" sz="4400" kern="1200" spc="-5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4484E-658A-4BD5-A651-4C17550D6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3"/>
            <a:ext cx="3690257" cy="3755565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600"/>
              <a:t>Create breadboard design for Light Control</a:t>
            </a:r>
            <a:endParaRPr lang="en-US" sz="1600">
              <a:cs typeface="Calibri"/>
            </a:endParaRPr>
          </a:p>
          <a:p>
            <a:pPr marL="0"/>
            <a:endParaRPr lang="en-US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4891E3-3BDC-487D-A50D-FA3C472BC026}"/>
              </a:ext>
            </a:extLst>
          </p:cNvPr>
          <p:cNvSpPr txBox="1"/>
          <p:nvPr/>
        </p:nvSpPr>
        <p:spPr>
          <a:xfrm>
            <a:off x="2193985" y="332117"/>
            <a:ext cx="413780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Light Control Breadboard</a:t>
            </a:r>
            <a:r>
              <a:rPr lang="en-US">
                <a:cs typeface="Calibri"/>
              </a:rPr>
              <a:t> Design</a:t>
            </a:r>
            <a:endParaRPr lang="en-US"/>
          </a:p>
        </p:txBody>
      </p:sp>
      <p:pic>
        <p:nvPicPr>
          <p:cNvPr id="8" name="Picture 8" descr="A circuit board&#10;&#10;Description generated with very high confidence">
            <a:extLst>
              <a:ext uri="{FF2B5EF4-FFF2-40B4-BE49-F238E27FC236}">
                <a16:creationId xmlns:a16="http://schemas.microsoft.com/office/drawing/2014/main" id="{9FF9B07C-D1F6-4507-8D15-3012C6E00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751" y="807506"/>
            <a:ext cx="7139220" cy="471763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6973D-632D-47CA-86CA-DA59B50B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97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generated with high confidence">
            <a:extLst>
              <a:ext uri="{FF2B5EF4-FFF2-40B4-BE49-F238E27FC236}">
                <a16:creationId xmlns:a16="http://schemas.microsoft.com/office/drawing/2014/main" id="{2C6C328A-CBEF-4590-9AA4-F23CF5E1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58" y="0"/>
            <a:ext cx="2123295" cy="1799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2FAEED-B6FB-45F1-B9A6-03DD250C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617" y="2490096"/>
            <a:ext cx="1757659" cy="1896909"/>
          </a:xfrm>
          <a:prstGeom prst="rect">
            <a:avLst/>
          </a:prstGeom>
        </p:spPr>
      </p:pic>
      <p:pic>
        <p:nvPicPr>
          <p:cNvPr id="11" name="Content Placeholder 3" descr="A picture containing kitchenware&#10;&#10;Description generated with high confidence">
            <a:extLst>
              <a:ext uri="{FF2B5EF4-FFF2-40B4-BE49-F238E27FC236}">
                <a16:creationId xmlns:a16="http://schemas.microsoft.com/office/drawing/2014/main" id="{84646B30-C646-4EC5-ACF7-C2DD73548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896" y="495117"/>
            <a:ext cx="2620300" cy="1889243"/>
          </a:xfrm>
          <a:prstGeom prst="rect">
            <a:avLst/>
          </a:prstGeom>
        </p:spPr>
      </p:pic>
      <p:pic>
        <p:nvPicPr>
          <p:cNvPr id="13" name="Content Placeholder 3" descr="A circuit board&#10;&#10;Description generated with high confidence">
            <a:extLst>
              <a:ext uri="{FF2B5EF4-FFF2-40B4-BE49-F238E27FC236}">
                <a16:creationId xmlns:a16="http://schemas.microsoft.com/office/drawing/2014/main" id="{B61671D0-5629-4BCD-942B-F46ECF8CE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295" y="126030"/>
            <a:ext cx="4425851" cy="3302970"/>
          </a:xfrm>
          <a:prstGeom prst="rect">
            <a:avLst/>
          </a:prstGeom>
        </p:spPr>
      </p:pic>
      <p:pic>
        <p:nvPicPr>
          <p:cNvPr id="16" name="Picture 1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0771FFD-4F8B-443A-BE6E-874CF59FD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663" y="2579568"/>
            <a:ext cx="2123295" cy="2123295"/>
          </a:xfrm>
          <a:prstGeom prst="rect">
            <a:avLst/>
          </a:prstGeom>
        </p:spPr>
      </p:pic>
      <p:pic>
        <p:nvPicPr>
          <p:cNvPr id="19" name="Picture 18" descr="A circuit board&#10;&#10;Description generated with very high confidence">
            <a:extLst>
              <a:ext uri="{FF2B5EF4-FFF2-40B4-BE49-F238E27FC236}">
                <a16:creationId xmlns:a16="http://schemas.microsoft.com/office/drawing/2014/main" id="{5C773704-3ABB-4CE5-AD39-ECF375122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9995" y="3907024"/>
            <a:ext cx="1871804" cy="1871804"/>
          </a:xfrm>
          <a:prstGeom prst="rect">
            <a:avLst/>
          </a:prstGeom>
        </p:spPr>
      </p:pic>
      <p:pic>
        <p:nvPicPr>
          <p:cNvPr id="21" name="Picture 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258345E-E81B-4768-B956-17AC024628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6501" y="3749914"/>
            <a:ext cx="2545438" cy="2169707"/>
          </a:xfrm>
          <a:prstGeom prst="rect">
            <a:avLst/>
          </a:prstGeom>
        </p:spPr>
      </p:pic>
      <p:pic>
        <p:nvPicPr>
          <p:cNvPr id="23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id="{FB48F111-9DA7-42E7-8B0E-EFC513A77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2600" y="1102490"/>
            <a:ext cx="2221142" cy="2221142"/>
          </a:xfrm>
          <a:prstGeom prst="rect">
            <a:avLst/>
          </a:prstGeom>
        </p:spPr>
      </p:pic>
      <p:pic>
        <p:nvPicPr>
          <p:cNvPr id="26" name="Picture 26" descr="A circuit board&#10;&#10;Description generated with very high confidence">
            <a:extLst>
              <a:ext uri="{FF2B5EF4-FFF2-40B4-BE49-F238E27FC236}">
                <a16:creationId xmlns:a16="http://schemas.microsoft.com/office/drawing/2014/main" id="{E376E133-48CD-4729-800C-9560128379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3659" y="2675080"/>
            <a:ext cx="3619633" cy="35971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F3111-E146-4654-9218-03816065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39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6ACB-E171-40CD-8163-4D88595F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ABET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74042-978F-4DD4-A236-3E5D8C5D5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70000" lnSpcReduction="20000"/>
          </a:bodyPr>
          <a:lstStyle/>
          <a:p>
            <a:r>
              <a:rPr lang="en-US"/>
              <a:t>(a) An ability to apply knowledge of mathematics, science, and engineering</a:t>
            </a:r>
          </a:p>
          <a:p>
            <a:r>
              <a:rPr lang="en-US"/>
              <a:t>(b) An ability to design and conduct experiments, as well as to analyze and interpret data</a:t>
            </a:r>
          </a:p>
          <a:p>
            <a:r>
              <a:rPr lang="en-US"/>
              <a:t>(c) An ability to design a system, component, or process to meet desired needs within realistic constraints such as economic, environmental, social, political, ethical, health and safety, manufacturability, and sustainability</a:t>
            </a:r>
          </a:p>
          <a:p>
            <a:r>
              <a:rPr lang="en-US"/>
              <a:t>(d) An ability to function on multidisciplinary teams</a:t>
            </a:r>
          </a:p>
          <a:p>
            <a:r>
              <a:rPr lang="en-US"/>
              <a:t>(e) An ability to identify, formulate, and solve engineering problems</a:t>
            </a:r>
          </a:p>
          <a:p>
            <a:r>
              <a:rPr lang="en-US"/>
              <a:t>(f) An understanding of professional and ethical responsibility</a:t>
            </a:r>
          </a:p>
          <a:p>
            <a:r>
              <a:rPr lang="en-US"/>
              <a:t>(g) An ability to communicate effectively</a:t>
            </a:r>
          </a:p>
          <a:p>
            <a:r>
              <a:rPr lang="en-US"/>
              <a:t>(h) The broad education necessary to understand the impact of engineering solutions in a global, economic, environmental, and societal context</a:t>
            </a:r>
          </a:p>
          <a:p>
            <a:r>
              <a:rPr lang="en-US"/>
              <a:t>(i) A recognition of the need for, and an ability to engage in life-long learning</a:t>
            </a:r>
          </a:p>
          <a:p>
            <a:r>
              <a:rPr lang="en-US"/>
              <a:t>(j) A knowledge of contemporary issues</a:t>
            </a:r>
          </a:p>
          <a:p>
            <a:r>
              <a:rPr lang="en-US"/>
              <a:t>(k) An ability to use the techniques, skills, and modern engineering tools necessary for engineering practice.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62" y="286603"/>
            <a:ext cx="1145491" cy="1238369"/>
          </a:xfrm>
          <a:prstGeom prst="rect">
            <a:avLst/>
          </a:prstGeom>
        </p:spPr>
      </p:pic>
      <p:pic>
        <p:nvPicPr>
          <p:cNvPr id="1026" name="Picture 2" descr="https://www.umes.edu/uploadedImages/_DEPARTMENTS/About/Content/UnivES_w-rotunda_202-gray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407" y="326295"/>
            <a:ext cx="2106362" cy="115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63650-D6CF-4625-A4A9-C91CD810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84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20309" y="2743200"/>
            <a:ext cx="41587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15A7E-DA66-4D23-B849-BBF26F9AC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32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23B12-AFF8-45B5-BCFF-4EA9BC654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cs typeface="Calibri Light"/>
              </a:rPr>
              <a:t>Examples of IoT devices on the market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10A3E-3782-459C-BF92-906512693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>
                <a:cs typeface="Calibri"/>
              </a:rPr>
              <a:t>SMART REMOTE</a:t>
            </a:r>
          </a:p>
          <a:p>
            <a:pPr algn="ctr"/>
            <a:endParaRPr lang="en-US" b="1">
              <a:cs typeface="Calibri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75D566E-5BC5-4D32-AB79-CC858A67FA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F2358A8-ED59-4E9B-B899-943B6D737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b="1">
                <a:cs typeface="Calibri"/>
              </a:rPr>
              <a:t>Nest thermostat</a:t>
            </a:r>
          </a:p>
        </p:txBody>
      </p:sp>
      <p:pic>
        <p:nvPicPr>
          <p:cNvPr id="3" name="Picture 4" descr="A close up of a speaker&#10;&#10;Description generated with high confidence">
            <a:extLst>
              <a:ext uri="{FF2B5EF4-FFF2-40B4-BE49-F238E27FC236}">
                <a16:creationId xmlns:a16="http://schemas.microsoft.com/office/drawing/2014/main" id="{EFFE1106-3707-470D-BECF-592853B6A00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936870" y="2481693"/>
            <a:ext cx="3378200" cy="3378200"/>
          </a:xfrm>
          <a:prstGeom prst="rect">
            <a:avLst/>
          </a:prstGeom>
        </p:spPr>
      </p:pic>
      <p:pic>
        <p:nvPicPr>
          <p:cNvPr id="9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578EAE93-8218-4F62-B4D4-A5F0AD064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732" y="2691026"/>
            <a:ext cx="2476136" cy="24761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4191B-7DC3-4CA9-A87E-37483520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83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E66AD-2147-4D2D-A429-86C3271CB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Objective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98D3-C71B-45C9-98D5-673EC7FEE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The objective of this project is to design a</a:t>
            </a:r>
            <a:r>
              <a:rPr lang="en-US" sz="3200">
                <a:cs typeface="Calibri"/>
              </a:rPr>
              <a:t> voice-controlled system that will allow a user to control appliances with spoken commands, as well as an open/close system that will notify users if the door, window, etc. is open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AD60EE-BE96-4C24-9ADE-28A94FAB8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61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DA297-8AC2-450E-9DBD-26E8334FB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accent2"/>
                </a:solidFill>
                <a:cs typeface="Calibri Light"/>
              </a:rPr>
              <a:t>Design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32F10-35D6-4670-9259-B36954639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Lights (Lamp) will be controlled by voice</a:t>
            </a:r>
            <a:endParaRPr lang="en-US">
              <a:cs typeface="Calibri"/>
            </a:endParaRPr>
          </a:p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Temperature functions will be controlled by voice</a:t>
            </a:r>
            <a:endParaRPr lang="en-US"/>
          </a:p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Television functions will be controlled by voice</a:t>
            </a:r>
            <a:endParaRPr lang="en-US">
              <a:cs typeface="Calibri"/>
            </a:endParaRPr>
          </a:p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User will be notified with front door is opened</a:t>
            </a:r>
            <a:endParaRPr lang="en-US">
              <a:solidFill>
                <a:srgbClr val="010000"/>
              </a:solidFill>
              <a:cs typeface="Calibri"/>
            </a:endParaRPr>
          </a:p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Current &amp; target temperature as well as unit setting will be displayed </a:t>
            </a:r>
          </a:p>
          <a:p>
            <a:pPr marL="0" indent="0">
              <a:buNone/>
            </a:pPr>
            <a:endParaRPr lang="en-US">
              <a:solidFill>
                <a:srgbClr val="404040"/>
              </a:solidFill>
              <a:cs typeface="Calibri"/>
            </a:endParaRPr>
          </a:p>
          <a:p>
            <a:pPr marL="457200" indent="-457200">
              <a:buAutoNum type="arabicPeriod"/>
            </a:pPr>
            <a:endParaRPr lang="en-US">
              <a:solidFill>
                <a:srgbClr val="404040"/>
              </a:solidFill>
              <a:cs typeface="Calibri"/>
            </a:endParaRPr>
          </a:p>
          <a:p>
            <a:pPr marL="0" indent="0">
              <a:buNone/>
            </a:pPr>
            <a:endParaRPr lang="en-US">
              <a:solidFill>
                <a:srgbClr val="404040"/>
              </a:solidFill>
              <a:cs typeface="Calibri"/>
            </a:endParaRPr>
          </a:p>
          <a:p>
            <a:pPr marL="457200" indent="-457200">
              <a:buFont typeface="Calibri" panose="020F0502020204030204" pitchFamily="34" charset="0"/>
              <a:buAutoNum type="arabicPeriod"/>
            </a:pPr>
            <a:endParaRPr lang="en-US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v"/>
            </a:pPr>
            <a:endParaRPr lang="en-US">
              <a:solidFill>
                <a:srgbClr val="404040"/>
              </a:solidFill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D1E37-D4B3-4233-81A8-C402006CF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88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AD2A4-090C-44D4-B376-E9D0E29B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accent2"/>
                </a:solidFill>
                <a:cs typeface="Calibri Light"/>
              </a:rPr>
              <a:t>Design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2BD6B-5EC0-4572-AD66-40FAEBBFC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cs typeface="Calibri"/>
              </a:rPr>
              <a:t>Internet connectivity is required due to the use of IoT devices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$250 Budget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AVS (Alexa Voice Services) for voice control capability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5A267-9827-4A2B-932A-392480B6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61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EAEA-850D-4E34-8031-C1542813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Design Method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C4D42B4A-19A1-4306-B3BB-574379421E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9492460"/>
              </p:ext>
            </p:extLst>
          </p:nvPr>
        </p:nvGraphicFramePr>
        <p:xfrm>
          <a:off x="773690" y="1880899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E83E5-B690-41E1-A6E3-18E6263D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61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CFCD50F-4BF3-4733-BD42-5567080A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6307C-67A1-4DF2-A238-DCB5CAEC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8459" y="634946"/>
            <a:ext cx="4821283" cy="14507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System Description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7C2466A-2320-4205-BDC2-056CD8BC2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823DC5D3-2DFB-4004-8D13-F48F3AB9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36" y="1047726"/>
            <a:ext cx="2784700" cy="195625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24F77B6-3AFC-4981-A39A-15994073E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622A300-A12E-4C3D-A574-71AFFA8F2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40096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7D21A87-2874-4438-84BA-E02F7C632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0A69F5-520C-404C-9614-071AAE13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752" y="3167396"/>
            <a:ext cx="2295082" cy="210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4CC6E-11A4-407F-93D6-8AB354080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8459" y="2198914"/>
            <a:ext cx="4821283" cy="3670180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sz="2400">
                <a:cs typeface="Calibri"/>
              </a:rPr>
              <a:t>This home automation system is controlled by the Raspberry Pi. The Pi takes the role of an Amazon Echo, which receives a spoken command and then executes the command given. Design control will be created for each appliance along with programming the </a:t>
            </a:r>
            <a:r>
              <a:rPr lang="en-US" sz="2400" err="1">
                <a:cs typeface="Calibri"/>
              </a:rPr>
              <a:t>NodeMCU</a:t>
            </a:r>
            <a:r>
              <a:rPr lang="en-US" sz="2400">
                <a:cs typeface="Calibri"/>
              </a:rPr>
              <a:t>, an IoT device. This will ensure the command is executed by the appliance.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4D683B1-E7B7-4AF5-8BF1-00757F13F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B07ECB0-AC96-4F4F-AB0C-44EA1353C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0D473-47CD-4260-8704-017B2CFF1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8449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35</Slides>
  <Notes>0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Retrospect</vt:lpstr>
      <vt:lpstr>Design of Home Automation System Using IoT Technology</vt:lpstr>
      <vt:lpstr>Outline</vt:lpstr>
      <vt:lpstr>Introduction</vt:lpstr>
      <vt:lpstr>Examples of IoT devices on the market</vt:lpstr>
      <vt:lpstr>Objective</vt:lpstr>
      <vt:lpstr>Design Requirements</vt:lpstr>
      <vt:lpstr>Design Constraints</vt:lpstr>
      <vt:lpstr>Design Method</vt:lpstr>
      <vt:lpstr>System Description</vt:lpstr>
      <vt:lpstr>System Diagram</vt:lpstr>
      <vt:lpstr>System Function</vt:lpstr>
      <vt:lpstr>Implementation Plan</vt:lpstr>
      <vt:lpstr>Project Timeline &amp; Delivery Plan</vt:lpstr>
      <vt:lpstr>PowerPoint Presentation</vt:lpstr>
      <vt:lpstr>Implementation of Task 1</vt:lpstr>
      <vt:lpstr>Implementation of Task 2</vt:lpstr>
      <vt:lpstr>Implementation of Task 3</vt:lpstr>
      <vt:lpstr>Implementation of Task 4.1</vt:lpstr>
      <vt:lpstr>Implementation of Task 4.2</vt:lpstr>
      <vt:lpstr>Implementation of Task 4.3</vt:lpstr>
      <vt:lpstr>PowerPoint Presentation</vt:lpstr>
      <vt:lpstr>Implementation of Task 5.1  </vt:lpstr>
      <vt:lpstr>Implementation of Task 5.1 (cont.)</vt:lpstr>
      <vt:lpstr>Implementation of Task 5.2 </vt:lpstr>
      <vt:lpstr>Implementation of Task 5.2 (cont.) </vt:lpstr>
      <vt:lpstr>Implementation of Task 5.2 (cont.) </vt:lpstr>
      <vt:lpstr>Implementation of Task 5.3 </vt:lpstr>
      <vt:lpstr>Implementation of Task 6.1</vt:lpstr>
      <vt:lpstr>Implementation of Task 6.1 (cont.)</vt:lpstr>
      <vt:lpstr>Implementation of Task 6.2 </vt:lpstr>
      <vt:lpstr>Implementation of Task 7.1 </vt:lpstr>
      <vt:lpstr>Implementation of Task 7.1 (cont.) </vt:lpstr>
      <vt:lpstr>PowerPoint Presentation</vt:lpstr>
      <vt:lpstr>ABET Outcomes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Home Automation System Using IoT Technology</dc:title>
  <dc:creator>Iwuala, Ndubuisi D</dc:creator>
  <cp:revision>13</cp:revision>
  <dcterms:created xsi:type="dcterms:W3CDTF">2018-12-05T00:56:32Z</dcterms:created>
  <dcterms:modified xsi:type="dcterms:W3CDTF">2018-12-05T03:07:28Z</dcterms:modified>
</cp:coreProperties>
</file>